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C8231-F659-401B-8CAF-CB65A02DF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CECC2-3C77-4926-8497-1237300EB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5257A-BC7E-4707-B5B1-49114972C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4A6937-ABBF-41BB-8BED-2C9DEC7B2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474B29-9398-4B49-B1AD-F9E0448EE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012BC4-846F-4764-AA64-B4AD31986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385F53-7066-49A3-B06F-B9C478793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11EFDB-AE9D-410D-A57F-F3486F4D3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B364B1-6E5D-4C5D-A2BE-6DE102DDD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01310-73BB-46DA-AD4B-2BF179864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73904-CF13-471B-BE32-27B717B8E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1206314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双十一针纺织品零售营销策划方案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双十一市场分析与目标制定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产品策略与差异化定位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价格策略与促销活动设计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渠道拓展与流量获取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物流服务与用户体验提升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双十一市场分析与目标制定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针纺织品市场规模庞大，涉及服装、家居用品、工业用品等多个领域，市场需求稳定增长。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针纺织品消费者群体广泛，包括不同年龄、性别和职业的消费者，市场潜力巨大。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针纺织品市场竞争激烈，品牌众多，但市场集中度逐渐提高，优秀品牌脱颖而出。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竞争状况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针纺织品市场现状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消费者需求与购买行为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消费者对针纺织品的需求多样化，注重品质、舒适度和时尚感，同时价格也是重要考虑因素。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购买行为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消费者购买针纺织品时，通常会选择知名品牌和信誉好的商家，同时会关注促销活动和优惠券等优惠信息。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在针纺织品市场中，主要竞争对手包括国内外知名品牌和大型连锁超市等。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竞争对手通常具有品牌知名度高、产品品质好、种类齐全、价格实惠等优势。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我方优势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我方在针纺织品市场中，具有专业的产品设计和生产能力，能够快速响应市场需求，同时拥有一定的品牌知名度和市场份额。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根据市场分析和自身实际情况，制定双十一期间的销售目标，包括销售额、订单量、客户数量等指标。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将销售目标分解到各个产品线、销售渠道和营销活动中，确保目标的可实现性和可衡量性。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4375" r="34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制定具体的营销策略和措施，如打折促销、满减活动、赠品等，以吸引消费者购买并达成销售目标。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目标达成措施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双十一销售目标制定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产品策略与差异化定位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多元化产品组合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涵盖床品、毛巾、家居服、布艺等多个品类，以满足不同消费者的需求。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注重产品品质，选择优质原材料和工艺，确保产品的舒适度和耐用性。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风格多样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打造多种风格的产品线，包括简约、田园、中式等，以迎合不同消费者的审美偏好。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针纺织品产品线规划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年轻化消费群体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以80、90后为主力消费人群，注重品质生活和个性化需求。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中高端市场定位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针对中高端消费者，提供高品质、高附加值的产品和服务。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家庭客户群体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以家庭为单位，提供一站式的家居纺织品解决方案。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研发具有特殊功能的产品，如抗菌、防螨、保暖等，以满足消费者对健康和生活品质的追求。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功能性差异化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注重产品设计创新，结合时尚元素和流行趋势，打造独特的产品外观和包装。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设计差异化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融入中国传统文化元素，打造具有文化特色的产品线，满足消费者对文化认同的需求。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文化差异化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产品差异化特点挖掘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塑造高品质、时尚、健康的品牌形象，传递品牌价值观和理念。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通过电视、网络、杂志等多渠道进行广告宣传，提高品牌知名度和美誉度。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利用社交媒体平台与消费者互动，传播品牌文化和产品信息，提升品牌影响力。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品牌形象塑造与传播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价格策略与促销活动设计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市场调研与竞品分析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通过市场调研了解目标消费者需求和竞品价格水平，为价格定位提供依据。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价格动态调整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根据市场反馈和销售情况，灵活调整价格，以保持竞争优势。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根据产品成本、预期利润和市场接受度，制定合理的价格策略。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价格定位及调整策略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67" r="15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满减/满赠活动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设置一定的消费门槛，满足条件可享受减免或赠品优惠，刺激消费者增加购买量。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折扣优惠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直接对商品进行打折销售，吸引价格敏感型消费者。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买一赠一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购买指定商品可获赠另一款商品，增加消费者购买欲望。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促销活动类型选择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0297" b="2029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分层优惠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针对不同消费层次的消费者设置不同力度的优惠，提高整体销售额。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优惠券发放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通过线上平台或线下门店发放优惠券，引导消费者进行消费。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满减优惠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设置满减条件，鼓励消费者增加购买金额以达到优惠门槛。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优惠券、满减等优惠手段设置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https://d.book118.com/968012063142006036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2024-09-16T12:38:43.008</cp:lastPrinted>
  <dcterms:created xsi:type="dcterms:W3CDTF">2024-09-16T04:38:43Z</dcterms:created>
  <dcterms:modified xsi:type="dcterms:W3CDTF">2024-09-16T04:38:45Z</dcterms:modified>
</cp:coreProperties>
</file>