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850622-7BDA-4055-BA6B-958FA4EC8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526CC6-C339-41ED-9AFE-C0384AB4B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4B09EE-489C-4060-A0E0-DF67A7A05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05DCE7-68F3-4414-A392-1CC1D8C4D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95306D-FC8F-49E8-95BF-DCC7D37F8A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14F897-E2A7-4EF3-A0C0-D8882BB7F1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B7B0A10-5AE9-4C30-A9EE-D1D986AC5A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488C41-7D89-4684-903E-05F3608E5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94F216-1F8F-4368-ACA6-3C8D4266F4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EF85A-0264-4FC0-B5B9-4A14CBCDF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C9ED0-8D0D-4EEC-A0C3-140B46AD7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801400010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骨髓增生异常疾病概述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骨髓增生异常患者的护理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骨髓增生异常护理查房的实施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骨髓增生异常护理研究进展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典型案例分享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骨髓增生异常疾病概述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骨髓增生异常疾病是一组异质性的造血干细胞克隆性疾病，以造血细胞发育异常、骨髓造血功能衰竭和向恶性转化倾向为特征。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根据WHO分类标准，骨髓增生异常疾病可分为低危组、中危组和高危组，不同类型的疾病预后和治疗方案不同。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骨髓增生异常疾病的病因尚未完全明确，可能与遗传、环境、辐射等多种因素有关。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骨髓增生异常疾病的病理机制涉及造血干细胞的基因突变、细胞信号转导异常、表观遗传学改变等多个方面。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骨髓增生异常疾病的临床表现多样，常见的症状包括贫血、出血、感染、发热等，部分患者可出现肝脾肿大、淋巴结肿大等。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骨髓增生异常疾病的诊断依赖于临床表现、实验室检查和骨髓病理学检查，其中骨髓病理学检查是确诊的主要依据。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骨髓增生异常患者的护理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日常护理指导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提供营养丰富、易于消化的食物，避免刺激性食物和饮料。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根据病情调整活动量，保证充足的休息，避免过度劳累。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保持室内空气流通，定期消毒，注意个人卫生，避免接触感染源。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定期记录体温、脉搏、呼吸等生命体征，观察病情变化，及时发现异常情况。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饮食指导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活动与休息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与患者及家属建立信任关系，了解其需求和担忧。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建立良好的护患关系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针对患者的心理问题，如焦虑、抑郁等，给予适当的心理疏导和支持。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向患者及家属提供疾病相关知识，帮助他们更好地理解病情和治疗方案。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提供信息支持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鼓励患者及家属积极配合治疗和护理，树立战胜疾病的信心。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鼓励积极配合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心理护理与支持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定期监测血红蛋白水平，及时发现并处理贫血症状，如头晕、乏力等。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贫血的预防与处理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感染的预防与处理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出血的预防与处理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61" r="576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密切观察患者体温变化，及时发现感染征象，遵医嘱使用抗生素进行治疗。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避免碰撞、挤压患肢，定期检查皮肤有无出血点、瘀斑等出血征象，及时处理。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骨髓增生异常护理查房的实施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https://d.book118.com/968014000102006025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2024-09-02T08:07:42.679</cp:lastPrinted>
  <dcterms:created xsi:type="dcterms:W3CDTF">2024-09-02T00:07:42Z</dcterms:created>
  <dcterms:modified xsi:type="dcterms:W3CDTF">2024-09-02T00:07:44Z</dcterms:modified>
</cp:coreProperties>
</file>