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168BA-D3E6-455F-82B0-D32217210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BE665-9DB8-4EFF-AD52-82E68BD2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C610-31F0-4145-BB4E-52F2AAC5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2CF38-4FD9-4F45-BAEE-7E66CF4A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F025B-F0B3-4016-A04A-2C5E3292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F7EAD-F7C8-4034-9BD2-37829E51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3B7484-A104-4D08-93D1-896E0B0C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297CD-7B05-47E6-99CC-36532C2C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4508B-4A26-4E73-BBE9-548F3584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7FCF3-AF3A-410A-A4A8-9A8F6008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E0C43-5983-4D71-ADEA-8257D43D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713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肾脏疾病的预防与控制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肾脏疾病的诊断与治疗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肾脏护理的日常管理与康复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肾脏护理的常见问题与解答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肾脏通过过滤血液，排除废物和多余的水分，维持体内电解质平衡。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过滤血液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肾脏通过调节尿液的生成，维持体内水分和电解质的平衡。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调节水分和电解质平衡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肾脏通过调节酸碱平衡，维持体内环境的稳定。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维持酸碱平衡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肾脏还产生一些重要的激素，如肾素、前列腺素等，参与血压调节。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产生某些重要激素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肾脏的功能与重要性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295" r="232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肾脏疾病的分类与症状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急性肾炎通常表现为血尿、蛋白尿、水肿和高血压等症状。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慢性肾炎病程较长，症状较轻，但可能导致肾功能衰竭。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肾结石表现为腰部或上腹部疼痛，放射至膀胱或会阴部，并伴有血尿。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肾功能衰竭可表现为食欲不振、恶心、呕吐、乏力、贫血等症状。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急性肾炎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慢性肾炎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肾结石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肾功能衰竭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高血压和高血糖是导致肾脏疾病的重要因素，因此控制血压和血糖是肾脏护理的重要原则。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控制血压和血糖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保持低盐、低脂、低糖、低蛋白质的饮食习惯，控制饮食中的水分和盐分摄入量。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过度劳累可能导致肾功能受损，应合理安排作息时间，避免过度劳累。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定期进行肾功能检查，及时发现并处理肾脏问题。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肾脏护理的基本原则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肾脏疾病的预防与控制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14" r="182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健康饮食与生活习惯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保持低盐、低脂、低糖的饮食习惯，控制钠、钾、磷等矿物质的摄入量。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适量摄入优质蛋白质，如鱼、瘦肉、蛋、奶等，以维持肾脏正常功能。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多喝水，保持充足的水分摄入，以降低肾脏负担。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戒烟限酒，避免过度劳累和压力，保持良好的生活习惯。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856" r="585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定期进行尿常规、肾功能检查，以及肾脏B超等影像学检查。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对有肾脏疾病家族史的人群进行早期筛查和监测。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对于高危人群，如高血压、糖尿病、肥胖等，应加强筛查频率。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及时发现并处理肾脏疾病的危险因素，如高血压、糖尿病等。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定期检查与筛查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根据医生指导合理选用药物，避免使用肾毒性药物。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83" r="2058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对于需要长期药物治疗的肾脏疾病患者，应定期评估治疗效果和调整治疗方案。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注意药物的副作用和相互作用，定期监测肾功能和电解质。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避免擅自停药或更改药物剂量，以免加重肾脏负担。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对于老年人和儿童，应根据其生理特点和肾脏功能状况制定相应的护理计划。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对于透析患者，应加强饮食管理和并发症预防，提高生活质量。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对于妊娠期女性，应关注孕期肾功能的变化，及时处理相关问题。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对于肾移植患者，应定期监测免疫抑制剂浓度和肾功能状况，确保移植肾的正常功能。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649" b="1164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070" b="607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特殊人群的肾脏护理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肾脏疾病的诊断与治疗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诊断方法与流程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7" r="142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85" r="171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7573" r="27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观察尿液颜色、透明度、气味等，检测尿液中蛋白质、糖、酮体等成分。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检测肾功能指标，如尿素氮、肌酐等，评估肾脏功能状况。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通过超声、CT、MRI等手段观察肾脏形态、大小及结构。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通过肾活检获取肾脏组织，进行病理学诊断。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https://d.book118.com/968017135106006024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2024-08-31T22:14:09.104</cp:lastPrinted>
  <dcterms:created xsi:type="dcterms:W3CDTF">2024-08-31T14:14:09Z</dcterms:created>
  <dcterms:modified xsi:type="dcterms:W3CDTF">2024-08-31T14:14:11Z</dcterms:modified>
</cp:coreProperties>
</file>