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40BF4-4036-4E8A-8124-30F864063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BBFDF-9A9C-4F16-BD83-B22AB7F99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80C84-C87A-4DB6-A3C8-05A2FFFBC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32DF6-E006-42F9-B39F-9890FC10C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A7EE1D-B603-43C3-9310-A2DD45632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097C1F-13CF-4B3A-A349-ABA330DFE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42626F-CD38-4950-8752-D47BDA965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03910-0D90-47E5-A089-315A43439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9B5A3-40B2-4690-9C98-9C43F5C37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D60AA-667C-4D25-A25F-1E58F7240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B824C-37F4-4223-86FC-770CBAC3C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2002601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室颤病人的护理查房PPT课件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室颤疾病概述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室颤病人的护理常规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室颤病人的急救护理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室颤病人的预防和保健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案例分享和讨论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室颤疾病概述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室颤是一种严重的心律失常，表现为心脏肌肉的快速、不规则的颤动，导致心脏无法有效泵血。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室颤是一种紧急状况，需要及时治疗。病人可能出现的症状包括心慌、气短、胸闷、乏力、头晕等，严重时可能导致晕厥或猝死。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室颤的定义和症状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室颤的常见病因包括冠心病、心肌病、心肌炎等心脏疾病，以及其他系统性疾病和药物副作用等。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病理生理机制涉及心肌细胞的电生理异常、心肌缺血或心肌损伤等。室颤发生时，心脏肌肉的电信号传导紊乱，导致心脏肌肉的快速、不规则的收缩。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室颤的病因和病理生理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诊断室颤需要进行心电图检查，并结合病人的症状和体征进行综合评估。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心电图是诊断室颤的重要手段，可以记录心脏电信号的变化。医生还需要了解病人的病史、体格检查和相关实验室检查结果，以便进行全面的评估和治疗方案的制定。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室颤的诊断和评估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室颤病人的护理常规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遵医嘱给药，注意观察药物疗效及不良反应。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室颤病人需要长期服用抗心律失常药物，护士应遵医嘱给药，确保病人按时服药。同时，要密切观察药物疗效及不良反应，如出现异常情况应及时报告医生并协助处理。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定期监测心电图，关注病情变化。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定期监测心电图是评估室颤病人病情的重要手段。护士应定期为病人监测心电图，了解病人的心律情况，及时发现异常并采取相应措施。同时，要关注病人的病情变化，如出现胸闷、心悸等不适症状应及时处理。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保持健康的生活方式，合理饮食。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室颤病人应保持健康的生活方式，如规律作息、适量运动等。在饮食方面，应合理搭配营养，避免过度摄入高脂肪、高糖分的食物，尽量少吃刺激性食品，保持大便通畅。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生活和饮食的护理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心理护理和康复指导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关注病人心理状态，提供心理支持。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室颤病人的心理状态对病情有很大影响。护士应关注病人的情绪变化，提供心理支持，帮助病人树立信心，积极配合治疗。同时，要根据病人的具体情况，提供康复指导，帮助病人逐步恢复生活和工作能力。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室颤病人的急救护理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https://d.book118.com/968020026013006023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2024-08-29T11:11:54.188</cp:lastPrinted>
  <dcterms:created xsi:type="dcterms:W3CDTF">2024-08-29T03:11:54Z</dcterms:created>
  <dcterms:modified xsi:type="dcterms:W3CDTF">2024-08-29T03:11:56Z</dcterms:modified>
</cp:coreProperties>
</file>