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381A6-96E4-4284-9238-CBECC3300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03A1E-C21D-4EF0-B488-A2265FBFA4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CAAE0F-3E46-417C-8232-F6C9ED962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C441D-56CC-4C17-8550-35D37B836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C15125-7963-4AEC-B7E7-B13BB954A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9A26E4-7B9B-4E74-8AC3-DC0CD54E6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58891D-87EF-4C1C-9C50-971BBDA2A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59535A-8051-4C6E-A066-549E838D9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E0F66D-3524-41B2-ACEA-8930997EA7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F43812-C0FD-434A-B5E3-C825A460D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61479F-0946-49E1-B2C4-9761DD531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20042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健康管理的未来趋势与发展方向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个性化健康管理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数字化健康管理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跨界合作与产业融合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政策推动与市场机遇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06" b="490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175" b="1417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预防疾病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通过健康管理，可以及早发现疾病的迹象，避免病情恶化，同时及时纠正不良的生活习惯，降低患病风险。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健康管理不仅关注身体健康，还涉及心理、社会和环境等多个方面，全面提高个体的生活质量。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控制医疗成本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通过有效的健康管理，可以减少不必要的医疗支出，提高医疗资源的利用效率，降低医疗成本。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14" r="2571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随着基因测序技术的发展，未来健康管理将更加个性化，根据个人的基因信息和生活习惯制定定制化的健康管理计划。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个性化健康管理计划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随着物联网和人工智能技术的不断发展，未来健康监测设备将更加智能化，能够实现实时监测、数据分析和预警等功能。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智能化健康监测设备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未来健康管理将涉及更多领域，如医疗、保险、健身等，需要实现跨界合作和数据共享，以提供更全面的健康管理服务。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跨界合作与数据共享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随着健康知识的不断普及，未来健康管理将更加注重健康教育和健康素养的提升，帮助人们更好地管理自己的健康。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健康教育与普及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未来趋势与发展方向概述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个性化健康管理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预测性基因测序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通过基因测序技术预测个人患病风险，制定针对性预防和治疗方案。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个性化营养计划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根据基因测序结果，制定符合个人营养需求的饮食计划，提高健康水平。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精准医疗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结合基因测序数据，为患者提供个性化的精准医疗方案，提高治疗效果。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基因测序与个性化健康计划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可穿戴设备能够实时监测个人的生理参数，如心率、血压、血糖等，为健康管理提供数据支持。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生理参数监测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运动与健康管理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417" r="1441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心理健康监测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通过可穿戴设备记录个人运动数据，分析运动对健康的影响，制定个性化运动计划。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部分可穿戴设备能够监测个人的情绪变化，为心理健康管理提供支持。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可穿戴设备与实时健康监测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利用人工智能技术对个人健康数据进行深度分析和挖掘，发现潜在的健康问题。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750" r="18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基于人工智能的分析结果，为个人提供针对性的健康建议和改善措施。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个性化健康建议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结合人工智能和大数据技术，对个人健康风险进行评估和预测，为健康管理提供科学依据。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健康风险评估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人工智能在个性化健康管理中的应用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数字化健康管理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数据共享与互通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通过电子健康记录系统，不同医疗机构之间可以实现数据共享，提高医疗服务的连续性和协同性。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个性化健康管理计划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基于电子健康记录的数据分析，可以为个人制定个性化的健康管理计划，提高健康管理的效果。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全面的健康数据收集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电子健康记录系统能够全面收集个人的健康数据，包括病史、家族病史、生活习惯等，为精准健康管理提供数据基础。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869" r="15869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电子健康记录系统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远程医疗服务能够让患者通过在线平台与医生进行沟通和咨询，实现线上诊断和治疗。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线上咨询与诊断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对于慢性病患者，远程医疗服务可以提供定期的健康监测和用药指导，提高患者的生活质量。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959" r="7959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远程医疗服务可以打破地域限制，让更多人能够享受到优质的医疗资源和服务。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拓展医疗服务范围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远程医疗服务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292" r="25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个性化健康管理方案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大数据可以为每个人量身定制健康管理方案，提高健康管理的针对性和有效性。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健康数据挖掘与分析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利用大数据技术对健康数据进行挖掘和分析，可以发现潜在的健康问题和风险。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精准预防与干预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基于大数据的分析结果，可以制定精准的预防和干预措施，降低疾病的发生率和死亡率。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大数据与精准健康管理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https://d.book118.com/968020042034006023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2024-08-29T16:12:28.070</cp:lastPrinted>
  <dcterms:created xsi:type="dcterms:W3CDTF">2024-08-29T08:12:28Z</dcterms:created>
  <dcterms:modified xsi:type="dcterms:W3CDTF">2024-08-29T08:12:30Z</dcterms:modified>
</cp:coreProperties>
</file>