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4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3EDCB-8506-4598-9260-A91CE4061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C2E08-A533-4762-82A0-A7F64329F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20295-9DDB-4645-A6F2-2C154B812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2F7F1-B544-4397-BBC0-FD7A6FF04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F9CB75-6FD5-447E-BF3D-352454457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2F1DDA-3ABB-47C7-B9E3-993423FA3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87BC79-F09B-4290-BBF4-D26B99DA8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DBD3D-B250-4851-99E5-79C291AF8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520D1-B73A-45B3-872D-8E28DA4D5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63C6F-753A-4E4A-A541-29C0D5566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1C6CE-0600-4900-ADB1-82BF29806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132" r:id="rId2"/>
    <p:sldLayoutId id="2147488133" r:id="rId3"/>
    <p:sldLayoutId id="2147488134" r:id="rId4"/>
    <p:sldLayoutId id="2147488135" r:id="rId5"/>
    <p:sldLayoutId id="2147488136" r:id="rId6"/>
    <p:sldLayoutId id="2147488137" r:id="rId7"/>
    <p:sldLayoutId id="2147488138" r:id="rId8"/>
    <p:sldLayoutId id="2147488139" r:id="rId9"/>
    <p:sldLayoutId id="2147488140" r:id="rId10"/>
    <p:sldLayoutId id="214748814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20113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城市内涝气象风险预警规程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城市内涝气象风险预警的定义和目的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城市内涝气象风险预警的等级和标准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城市内涝气象风险预警的监测和评估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城市内涝气象风险预警的发布和传播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城市内涝气象风险预警的应对和处置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城市内涝气象风险预警的定义和目的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城市内涝气象风险预警的含义</a:t>
            </a:r>
            <a:endParaRPr lang="zh-CN" altLang="en-US"/>
          </a:p>
        </p:txBody>
      </p:sp>
      <p:sp>
        <p:nvSpPr>
          <p:cNvPr id="104910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75833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定义：城市内涝气象风险预警是指根据气象预报和实时监测数据，对可能引发城市内涝的灾害性天气进行预测和预警，提醒相关部门和公众提前采取防范措施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473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目的：降低城市内涝对城市交通、居民生活和财产造成的损失，保障城市安全和正常运行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12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城市内涝：由于强降水、暴雨等原因导致的城市低洼地区积水现象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12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气象风险预警：对可能发生的灾害性天气进行预测，并提前发出警报，以减少灾害损失</a:t>
            </a:r>
            <a:endParaRPr lang="zh-CN" altLang="en-US" sz="19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城市内涝气象风险预警的目的</a:t>
            </a:r>
            <a:endParaRPr lang="zh-CN" altLang="en-US"/>
          </a:p>
        </p:txBody>
      </p:sp>
      <p:sp>
        <p:nvSpPr>
          <p:cNvPr id="10491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及时发现和预警城市内涝气象风险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保障城市居民生命财产安全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提高城市应对气象灾害的能力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指导城市防涝减灾工作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7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城市内涝气象风险预警的等级和标准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预警等级的划分</a:t>
            </a:r>
            <a:endParaRPr lang="zh-CN" altLang="en-US"/>
          </a:p>
        </p:txBody>
      </p:sp>
      <p:sp>
        <p:nvSpPr>
          <p:cNvPr id="104934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蓝色预警：表示可能发生城市内涝气象风险，需密切关注气象变化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黄色预警：表示城市内涝气象风险较高，需采取措施防范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橙色预警：表示城市内涝气象风险很高，需采取紧急措施应对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红色预警：表示城市内涝气象风险极高，需立即启动应急响应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预警标准的制定</a:t>
            </a:r>
            <a:endParaRPr lang="zh-CN" altLang="en-US"/>
          </a:p>
        </p:txBody>
      </p:sp>
      <p:sp>
        <p:nvSpPr>
          <p:cNvPr id="10494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城市内涝气象风险预警等级的划分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预警标准的制定依据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预警标准的制定过程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预警标准的实施与更新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9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城市内涝气象风险预警的监测和评估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监测数据的采集和处理</a:t>
            </a:r>
            <a:endParaRPr lang="zh-CN" altLang="en-US"/>
          </a:p>
        </p:txBody>
      </p:sp>
      <p:sp>
        <p:nvSpPr>
          <p:cNvPr id="104956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监测数据的采集：通过气象站、水位计、雨量计等设备实时采集降雨量、水位、流量等数据。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监测数据的处理：对采集的数据进行整理、分析、计算等处理，以评估城市内涝气象风险等级。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预警阈值的设定：根据历史数据和气象预报，设定不同等级的内涝气象风险预警阈值。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预警信息的发布：根据监测数据的处理结果和预警阈值的比较，及时发布相应的内涝气象风险预警信息。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气象风险的评估和分析</a:t>
            </a:r>
            <a:endParaRPr lang="zh-CN" altLang="en-US"/>
          </a:p>
        </p:txBody>
      </p:sp>
      <p:sp>
        <p:nvSpPr>
          <p:cNvPr id="104962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监测数据采集：收集降雨、水位、流量等实时数据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风险评估模型：建立基于降雨量、地形、排水系统等因素的风险评估模型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预警等级划分：根据风险评估结果，将预警等级分为低、中、高三个级别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预警信息发布：通过媒体、短信、APP等多种方式向公众发布预警信息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https://d.book118.com/968020113043006031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MiSans</vt:lpstr>
      <vt:lpstr>Wingdings</vt:lpstr>
      <vt:lpstr>微软雅黑</vt:lpstr>
      <vt:lpstr>宋体</vt:lpstr>
      <vt:lpstr>Office Theme</vt:lpstr>
      <vt:lpstr>城市内涝气象风险预警规程</vt:lpstr>
      <vt:lpstr>目录</vt:lpstr>
      <vt:lpstr>添加章节标题</vt:lpstr>
      <vt:lpstr>城市内涝气象风险预警的定义和目的</vt:lpstr>
      <vt:lpstr>城市内涝气象风险预警的含义</vt:lpstr>
      <vt:lpstr>城市内涝气象风险预警的目的</vt:lpstr>
      <vt:lpstr>城市内涝气象风险预警的等级和标准</vt:lpstr>
      <vt:lpstr>预警等级的划分</vt:lpstr>
      <vt:lpstr>预警标准的制定</vt:lpstr>
      <vt:lpstr>城市内涝气象风险预警的监测和评估</vt:lpstr>
      <vt:lpstr>监测数据的采集和处理</vt:lpstr>
      <vt:lpstr>气象风险的评估和分析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2024-09-08T04:02:40.477</cp:lastPrinted>
  <dcterms:created xsi:type="dcterms:W3CDTF">2024-09-07T20:02:40Z</dcterms:created>
  <dcterms:modified xsi:type="dcterms:W3CDTF">2024-09-07T20:02:42Z</dcterms:modified>
</cp:coreProperties>
</file>