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AC3C-8459-4CEB-B80E-07F02481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6AB0-0542-45BD-AC55-5A50E1442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E8B29-0532-45A5-B730-F215D225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78E87-F251-499E-B22F-6A6EF8EC4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90FF5-D027-48CF-A13F-A2F4A625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3B750-1ED1-4260-8AF0-E029182C2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22ECE-0711-4604-AEAB-C687F1235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DDCB5-C7FB-43F1-A029-0A5A961B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69DF4-5872-479F-9E10-E31F5FAF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70F99-DCA5-474E-AA94-B067D920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1A668-DEC0-49DC-A00D-2176BF2A3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1015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采购员年终述职报告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市场分析与行业动态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挑战与问题应对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明年工作计划与目标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紧急采购处理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严格按照公司采购计划，完成年度采购任务，确保生产、运营需求得到满足。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针对突发情况，及时启动紧急采购程序，保障公司业务正常运行。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密切关注采购订单状态，确保按时到货并与供应商保持良好沟通。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成本控制与节约举措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通过多渠道询价、比价，实现采购成本降低，提高公司利润。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与供应商签订长期采购协议，确保稳定供应及价格优势。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合理调整库存，降低库存成本，减少资金占用。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询价、比价、议价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长期协议签订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供应商开发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定期对供应商进行评价，确保供应商质量、交货期等符合要求。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加强与供应商的沟通与合作，促进双方共同发展，实现共赢。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积极开发新供应商，拓宽采购渠道，提高采购效率。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市场分析与行业动态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受国内外市场供需关系影响，价格波动较大。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钢材价格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受国际原油价格波动及国内环保政策影响，价格呈现不稳定态势。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塑料原料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根据市场供需及季节性因素，价格有所波动。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其他原材料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主要原材料价格走势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长期协议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竞争对手采购策略分析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降低采购成本，提高议价能力。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与供应商建立长期合作关系，确保稳定供应及价格优势。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拓展采购渠道，降低采购风险。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对原材料生产及采购提出更高要求，增加采购成本。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调整进口关税及增值税率，影响进口原材料采购成本。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国际贸易摩擦及汇率波动，对进口原材料采购产生一定影响。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行业法规与政策影响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积极与其他部门沟通，确保采购需求准确及时满足，提高整体工作效率。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定期召开内部会议，分享市场动态、供应商信息，促进团队成员之间的信息交流。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协同其他部门，共享供应商资源，降低采购成本，实现公司整体利益最大化。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内部协作与配合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与供应商沟通协调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通过市场调查和比价，选择优质供应商，确保产品质量和交货期。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与供应商进行合同条款的谈判和签订，明确双方权责，降低合同风险。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及时处理供应商合作过程中出现的问题，协调双方利益，确保采购顺利进行。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https://d.book118.com/968021015072006024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2024-08-31T18:16:03.007</cp:lastPrinted>
  <dcterms:created xsi:type="dcterms:W3CDTF">2024-08-31T10:16:03Z</dcterms:created>
  <dcterms:modified xsi:type="dcterms:W3CDTF">2024-08-31T10:16:05Z</dcterms:modified>
</cp:coreProperties>
</file>