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F73BD-126B-4839-906E-56C8E63A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6C65B-E34B-4D69-91B5-F18F6C3C6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12526-3FB4-42DA-AC39-B7DB3D17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E1864-C5E5-475D-969E-1BFB7B9A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D99DF-2DF9-49F7-A9C8-E5AAB6C8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03619-153C-478C-94F2-9E1AF19F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AEB96-CAE2-4522-8C2D-1B5F5C3A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79295-D42D-4EFF-A3F2-A6A55886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DB0D1-7689-4DCB-AA29-760BA5C0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6278A-6087-4C65-AD4F-6D18FE07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6C4CC-2A35-4A93-BDB5-3D445819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1137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常见疾病的中医护理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中医护理健康宣教的重要性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中医护理健康宣教的实施方式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中医护理健康宣教案例分享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中医认为人体是一个有机整体，各脏腑器官相互关联，相互影响。中医护理注重整体调理，通过改善人体内部环境，达到治疗疾病的目的。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中医强调个体化治疗，根据患者的体质、年龄、性别等因素，制定个性化的护理方案。中医护理同样遵循辨证施护的原则，针对不同的病情和体质，采取不同的护理措施。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中医强调预防重于治疗，通过合理的饮食、适当的运动、良好的作息等养生保健方法，提高机体免疫力，预防疾病的发生。中医护理也注重预防性护理，帮助患者建立健康的生活方式，减少疾病的发生。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中医认为饮食是人体营养的主要来源，也是治疗疾病的重要手段之一。中医护理注重饮食调理，根据患者的体质和病情，制定合理的饮食方案，以达到调理身体和治疗疾病的目的。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运动养生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中医认为适当的运动可以促进气血流通，增强体质。中医护理注重运动养生，鼓励患者进行适当的运动，如太极拳、八段锦等，以增强身体免疫力，促进康复。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情志调护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中医认为情志是影响人体健康的重要因素，不良的情绪会导致疾病的发生。中医护理注重情志调护，通过心理疏导、音乐疗法等方法，调节患者的情绪，缓解心理压力，促进身心健康。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中医护理注重个体化治疗和护理，根据患者的具体情况制定个性化的护理方案，能够更好地满足患者的需求。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中医护理不仅关注疾病本身，还注重整体调理和身心并治，通过综合性的护理措施，全面改善患者的身体状况和心理状态。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中医护理方法简便易行，患者可以在家中自行进行调理和保健，方便实用。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简便易行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中医护理成本相对较低，患者可以节省医疗费用，减轻经济负担。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常见疾病的中医护理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感冒的中医护理以调和营卫、解表达邪为主，需注意饮食调理和起居调理。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感冒是常见的外感疾病，中医护理以调和营卫、解表达邪为主。饮食上宜清淡，多饮水，避免油腻、辛辣食物。起居上需注意保暖，保持室内空气流通，避免过度劳累。可采用拔罐、刮痧等方法缓解症状。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高血压的中医护理以平肝潜阳、活血化瘀为主，需注意情志调理和饮食调理。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中医护理以平肝潜阳、活血化瘀为主。情志上应保持心情舒畅，避免情绪激动。饮食上宜低盐、低脂、低热量，多食用富含钾、镁、钙等元素的食物，如海带、紫菜、芹菜等。可采用按摩、艾灸等方法辅助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糖尿病的中医护理以养阴生津、活血化瘀为主，需注意饮食调理和运动调理。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代谢性疾病，中医护理以养阴生津、活血化瘀为主。饮食上宜控制总热量摄入，定时定量进餐，避免高糖、高脂肪食物。运动上可进行适量有氧运动，如散步、太极拳等，以增强体质。可采用针灸、拔罐等方法辅助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胃痛的中医护理以疏肝和胃、温中散寒为主，需注意饮食调理和情志调理。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是常见的消化系统疾病，中医护理以疏肝和胃、温中散寒为主。饮食上宜温热，多食用易消化、养胃的食物，如稀粥、面条等。情志上应保持心情舒畅，避免情绪紧张、焦虑。可采用热敷、按摩等方法缓解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胃痛的中医护理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失眠的中医护理以养心安神、镇静催眠为主，需注意起居调理和饮食调理。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是一种常见的睡眠障碍，中医护理以养心安神、镇静催眠为主。起居上应保持规律作息，睡前避免过度兴奋，如看电视、玩手机等。饮食上宜清淡易消化，避免浓茶、咖啡等刺激性饮品。可采用泡脚、按摩等方法促进睡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https://d.book118.com/968021137133006035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2024-09-14T21:13:28.913</cp:lastPrinted>
  <dcterms:created xsi:type="dcterms:W3CDTF">2024-09-14T13:13:28Z</dcterms:created>
  <dcterms:modified xsi:type="dcterms:W3CDTF">2024-09-14T13:13:31Z</dcterms:modified>
</cp:coreProperties>
</file>