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CF79CE-33D4-4735-BA03-31CAAEB63D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E49D99-4A4B-467F-AE6A-E8DCC5D1D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F2F8A4-C10B-4806-8B52-0DA75B84E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0DA8E5-1768-44EA-B42A-FEF338CC3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87EACE-8475-42F2-8EA6-5E78C5F275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4BEC48-BC82-42E4-98BE-950C4BF31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9847DD-3358-4774-B7C6-B45FA59D9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B9ECAA-460D-4743-A69D-097692B0EB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004F19-9330-4B17-B685-42116CB4A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66AC90-E8AE-489A-AC36-ACFC592F1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79D712-78EA-4164-80E1-7C12F7E26E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02204311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肝癌术后护理观察指导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肝癌术后常见症状及处理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肝癌术后的日常生活指导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肝癌术后的复查与随诊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肝癌术后的预防保健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术后护理基本知识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术后护理能够有效地促进患者的康复，减少并发症的发生，提高患者的生存率和生活质量。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促进患者康复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监测病情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术后护理可以预防感染，降低感染风险，减少并发症的发生。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术后护理可以监测患者的病情变化，及时发现和处理并发症，确保患者的安全。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术后护理需要遵循科学的原则，根据患者的具体情况制定个性化的护理方案。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术后护理需要保证患者的安全，采取必要的措施预防并发症和意外事件的发生。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术后护理需要关注患者的心理需求，提供人性化的护理服务，提高患者的舒适度和满意度。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人性化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术后需要密切监测患者的生命体征，包括体温、呼吸、心率、血压等指标。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术后需要观察患者的伤口情况，包括伤口的渗血、渗液、疼痛等情况，及时发现和处理问题。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观察伤口情况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术后需要给予患者科学的饮食指导，包括饮食种类、进食时间和量等方面的指导。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饮食指导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术后需要关注患者的心理状态，给予必要的心理支持和辅导，帮助患者缓解焦虑和抑郁情绪。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肝癌术后常见症状及处理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疼痛原因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肝癌手术后，由于手术创伤、引流管刺激等因素，患者可能会出现不同程度的疼痛。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护理人员应定期评估患者的疼痛程度，了解疼痛的性质、部位和持续时间，以便采取相应的处理措施。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根据患者的疼痛程度，可采取药物治疗、物理治疗和心理治疗等手段缓解疼痛。药物治疗是常用的缓解疼痛的方法，如使用非甾体抗炎药、阿片类药物等。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在使用药物治疗时，应遵循医生的指导，注意药物的副作用和成瘾性。同时，心理治疗也很重要，可以帮助患者调整心态，减轻焦虑和抑郁情绪。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疼痛评估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疼痛治疗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疼痛处理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发热原因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肝癌手术后，由于手术创伤、感染等原因，患者可能会出现发热症状。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发热治疗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对于低热和中热的患者，可采取物理降温、多喝水等措施缓解症状；对于高热患者，应及时使用药物治疗。在药物治疗时，应遵循医生的指导，注意药物的副作用和成瘾性。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在发热期间，应注意保持室内空气流通，避免交叉感染。同时，注意患者的营养和水分补充，增强免疫力。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发热评估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护理人员应监测患者的体温变化，了解发热的程度和持续时间，以便采取相应的处理措施。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发热处理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78702" y="3026494"/>
            <a:ext cx="2012717" cy="3450543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93766" y="146929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88823" y="1552162"/>
            <a:ext cx="2003387" cy="20033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439873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恶心呕吐原因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78702" y="3825364"/>
            <a:ext cx="2009775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肝癌手术后，由于麻醉、药物反应、电解质紊乱等原因，患者可能会出现恶心呕吐症状。</a:t>
            </a:r>
          </a:p>
        </p:txBody>
      </p:sp>
      <p:sp>
        <p:nvSpPr>
          <p:cNvPr id="7" name="Freeform 7"/>
          <p:cNvSpPr/>
          <p:nvPr/>
        </p:nvSpPr>
        <p:spPr>
          <a:xfrm>
            <a:off x="2061524" y="2017017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821744" y="198471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09930" y="3026494"/>
            <a:ext cx="2012717" cy="345054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24994" y="146929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20051" y="1552162"/>
            <a:ext cx="2003387" cy="200338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971102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恶心呕吐评估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09930" y="3825364"/>
            <a:ext cx="2009775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护理人员应观察患者的恶心呕吐程度和持续时间，了解相关因素，以便采取相应的处理措施。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344462" y="204319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332647" y="3084974"/>
            <a:ext cx="2012717" cy="3450543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247712" y="152777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342768" y="1610642"/>
            <a:ext cx="2003387" cy="20033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493819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恶心呕吐治疗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332647" y="3825364"/>
            <a:ext cx="2012717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根据患者的具体情况，可采取药物治疗、饮食调整等手段缓解症状。在药物治疗时，应遵循医生的指导，注意药物的副作用和成瘾性。饮食方面应注意少食多餐、避免油腻食物等。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9901484" y="204319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8889670" y="3084974"/>
            <a:ext cx="2012717" cy="345054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8804734" y="152777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8899790" y="1610642"/>
            <a:ext cx="2003387" cy="200338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9050841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89670" y="3825364"/>
            <a:ext cx="2012717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在恶心呕吐期间，应注意保持口腔清洁，避免误吸呕吐物导致肺部感染等并发症。同时，注意患者的心理支持，减轻焦虑和抑郁情绪。</a:t>
            </a:r>
          </a:p>
        </p:txBody>
      </p:sp>
      <p:sp>
        <p:nvSpPr>
          <p:cNvPr id="26" name="Freeform 26"/>
          <p:cNvSpPr/>
          <p:nvPr/>
        </p:nvSpPr>
        <p:spPr>
          <a:xfrm>
            <a:off x="4558856" y="1983121"/>
            <a:ext cx="525777" cy="52577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7059302" y="2017017"/>
            <a:ext cx="570319" cy="45798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9662744" y="2007269"/>
            <a:ext cx="477480" cy="47748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恶心呕吐处理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伤口护理原因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肝癌手术后，患者需要保持伤口的清洁干燥，以促进愈合和预防感染。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伤口护理方法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护理人员应定期观察患者的伤口情况，了解有无渗血、渗液、红肿等症状。同时，应保持伤口周围的皮肤清洁干燥，及时更换敷料。在更换敷料时，应注意无菌操作，避免交叉感染。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在伤口护理期间，应注意患者的体温变化和全身症状，如出现发热、红肿等症状应及时处理。同时，应注意患者的营养和水分补充，增强免疫力。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伤口护理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肝癌术后的日常生活指导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https://d.book118.com/968022043114006026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2024-09-04T03:33:38.093</cp:lastPrinted>
  <dcterms:created xsi:type="dcterms:W3CDTF">2024-09-03T19:33:38Z</dcterms:created>
  <dcterms:modified xsi:type="dcterms:W3CDTF">2024-09-03T19:33:39Z</dcterms:modified>
</cp:coreProperties>
</file>