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7B914-0EAD-4D1E-83B9-55D611029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8D5C4-E9A7-4A6A-9CA9-A16E4C76D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DBABB-DA52-40C9-A832-20AB11AEE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DAE578-7000-404D-A716-869650EB4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D74945-0ECE-4710-A6E5-925176DF2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49129E-6D2A-4C47-9FED-03F0A3487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2747DE-B6D7-417B-898C-273227ABB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36CFE6-2FE7-442E-8AEC-A15144692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ABE734-241F-41AA-8B24-7F4717341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11132-D000-409C-8484-7DBAD905F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54A25-ECED-4364-B554-5A26F1262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2206401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新护士治疗班讲解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新护士治疗班介绍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治疗班常用技能与操作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治疗班常见问题与应对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治疗班安全与防护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治疗班沟通技巧与职业素养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治疗班未来发展与展望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新护士治疗班介绍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95" r="1719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治疗班职责与任务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根据医生开具的医嘱，准确、及时地完成治疗操作。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密切观察患者的病情变化，及时汇报并处理异常情况。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向患者及家属提供相关的疾病知识和健康指导。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准确、完整地记录患者的治疗过程和病情变化。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执行医嘱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护理记录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提前到岗准备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交接班工作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治疗操作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结束工作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治疗班工作流程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55" r="1245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提前到岗，检查治疗所需物品和药品是否齐备。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与夜班护士进行交接班，了解患者情况及特殊事项。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按照医嘱执行各项治疗操作，如输液、注射、采血等。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整理用物，记录工作情况，与下一班次进行交接。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在治疗班下班前，与夜班护士进行交接，确保患者情况得到延续关注。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与夜班护士协作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在治疗过程中，与责任护士保持沟通，共同关注患者的病情变化和需求。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与责任护士协作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遵循医嘱进行治疗操作，如有疑问或发现异常情况及时与医生沟通。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治疗班与其他护理班次的协作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治疗班常用技能与操作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输液是治疗中常见的操作，需要掌握正确的输液技能。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了解输液的目的、种类和注意事项；掌握正确的穿刺技巧，确保一次成功；根据患者的病情和药物性质，合理调节输液速度；观察输液过程中的反应，及时处理异常情况。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输液技能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注射是治疗中必不可少的操作，需要掌握正确的注射技能。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了解注射的目的、种类和注意事项；掌握各种注射方法的操作技巧，如皮内、皮下、肌肉注射等；严格执行无菌操作原则，防止感染；观察注射后的反应，及时处理过敏等不良反应。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采血是诊断和治疗的重要依据，需要掌握正确的采血技能。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了解采血的目的、种类和注意事项；掌握静脉采血和末梢采血的技巧；严格执行无菌操作原则，确保采血过程的安全；正确处理和使用血液标本，保证检测结果的准确性。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采血技能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急救技能是护士必备的技能之一，对于挽救患者生命至关重要。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了解急救的原则和流程；掌握心肺复苏、止血、包扎等急救技能；能够迅速应对各种紧急情况，如心跳骤停、休克、中毒等；保持冷静、果断，及时与医生和其他医护人员沟通协作。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治疗班常见问题与应对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耐心沟通，了解原因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对于不配合的患者，新护士应保持耐心，主动与患者沟通，了解其不配合的原因，并针对性地给予解释和安抚。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患者不配合问题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274" r="292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严格遵守制度，定期清点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新护士应严格遵守药品管理制度，确保药品的储存、使用和清点过程规范。定期进行药品清点，确保药品质量和数量符合要求。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药品管理问题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https://d.book118.com/968022064017006025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2024-09-01T14:33:07.613</cp:lastPrinted>
  <dcterms:created xsi:type="dcterms:W3CDTF">2024-09-01T06:33:07Z</dcterms:created>
  <dcterms:modified xsi:type="dcterms:W3CDTF">2024-09-01T06:33:09Z</dcterms:modified>
</cp:coreProperties>
</file>