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9C159E-523D-499E-AE05-94DAED949E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6F28CE-87DC-41B3-A66D-ACE8BE770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C31905-DEBB-4A67-96F4-77EB1E314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087966-0515-4875-B87A-5B49F92CF6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911401-DA92-4F40-924A-7C368B98F5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60442C-21FA-44D6-8D93-7D2A33D0F1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5FEFDA-97E2-402F-94E9-1B010CD149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B77A4-FE36-4C45-B4DF-790F3C0EB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5FDE1C-3B1A-47C5-BBEF-024C93C235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97F338-AA91-4C5B-A08B-E912BFDA98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891B68-C81B-44C9-B2E5-A2798E6C5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2207003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高血压与脂肪肝的关系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高血压对脂肪肝的影响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脂肪肝对高血压的影响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高血压与脂肪肝的共同危险因素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诊断与治疗策略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预防与教育措施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204" r="2120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63" r="238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高血压是一种以动脉血压持续升高为特征的慢性疾病，通常定义为收缩压≥140mmHg和/或舒张压≥90mmHg。</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高血压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脂肪肝是指肝脏内脂肪堆积过多的一种病理状态，通常是由于脂肪代谢紊乱导致。根据病因可分为酒精性和非酒精性脂肪肝。</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脂肪肝</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高血压和脂肪肝的定义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流行病学关联</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流行病学研究显示，高血压和脂肪肝之间存在显著的关联性。高血压患者中脂肪肝的患病率较高，而脂肪肝患者也更容易出现高血压。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病理生理学关联</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高血压和脂肪肝在病理生理学上也存在关联。高血压可导致血管内皮损伤和动脉硬化，进而影响肝脏的血流灌注和代谢功能。同时，脂肪肝患者的脂肪代谢紊乱和胰岛素抵抗也可促进高血压的发生和发展。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两者之间的关联性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寻找共同危险因素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探讨高血压与脂肪肝的关联性有助于发现共同的危险因素，为制定针对性的干预措施提供依据。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提高诊疗水平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对高血压与脂肪肝关系的研究有助于提高临床医生对这两种疾病的诊疗水平，实现早期发现、早期干预和改善患者预后。</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揭示发病机制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通过研究高血压与脂肪肝的关系，可以深入了解这两种疾病的发病机制，为预防和治疗提供理论依据。</a:t>
            </a:r>
          </a:p>
        </p:txBody>
      </p:sp>
      <p:pic>
        <p:nvPicPr>
          <p:cNvPr id="10" name="Picture 10"/>
          <p:cNvPicPr>
            <a:picLocks noChangeAspect="1"/>
          </p:cNvPicPr>
          <p:nvPr/>
        </p:nvPicPr>
        <p:blipFill>
          <a:blip r:embed="rId2"/>
          <a:srcRect t="15000" b="1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高血压对脂肪肝的影响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52" r="280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1919" r="119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高血压导致肝脏损伤</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高血压引起的肝脏损伤可表现为肝酶升高、肝纤维化等，严重者可发展为肝硬化。</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长期高血压会导致肝脏血管收缩，影响肝脏血液供应，造成肝细胞缺氧和营养供应不足，从而导致肝细胞损伤。</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187" b="29187"/>
          <a:stretch>
            <a:fillRect/>
          </a:stretch>
        </p:blipFill>
        <p:spPr>
          <a:xfrm>
            <a:off x="3909691" y="1250241"/>
            <a:ext cx="7848600" cy="5248276"/>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高血压引起脂肪代谢紊乱</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高血压患者往往伴有脂质代谢异常，如高甘油三酯血症、高低密度脂蛋白血症等，这些脂质代谢异常可促进脂肪肝的发生和发展。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高血压患者的胰岛素抵抗和肥胖等因素也可导致脂肪在肝脏内过度沉积，从而引发脂肪肝。</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083" r="1908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高血压可促进脂肪肝患者肝纤维化的进程，使脂肪肝病情进一步恶化。</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高血压患者若同时患有脂肪肝，其心血管疾病和代谢综合征的风险将显著增加，需要积极治疗和控制。</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高血压加重脂肪肝病情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脂肪肝对高血压的影响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脂肪肝患者体内脂肪堆积过多，尤其是内脏脂肪，会释放大量脂肪酸进入血液。</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高浓度的脂肪酸会导致胰岛素抵抗，即胰岛素不能有效促进细胞对葡萄糖的摄取和利用。</a:t>
            </a:r>
          </a:p>
        </p:txBody>
      </p:sp>
      <p:pic>
        <p:nvPicPr>
          <p:cNvPr id="6" name="Picture 6"/>
          <p:cNvPicPr>
            <a:picLocks noChangeAspect="1"/>
          </p:cNvPicPr>
          <p:nvPr/>
        </p:nvPicPr>
        <p:blipFill>
          <a:blip r:embed="rId2"/>
          <a:srcRect t="8926" b="892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5037" b="2503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胰岛素抵抗进而引发高胰岛素血症，高胰岛素血症会激活交感神经系统和肾素-血管紧张素系统，导致血压升高。</a:t>
            </a:r>
          </a:p>
        </p:txBody>
      </p:sp>
      <p:pic>
        <p:nvPicPr>
          <p:cNvPr id="10" name="Picture 10"/>
          <p:cNvPicPr>
            <a:picLocks noChangeAspect="1"/>
          </p:cNvPicPr>
          <p:nvPr/>
        </p:nvPicPr>
        <p:blipFill>
          <a:blip r:embed="rId4"/>
          <a:srcRect t="9469" b="946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脂肪肝导致胰岛素抵抗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36" r="21436"/>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5625" b="56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脂肪肝患者常伴有血脂异常，如高甘油三酯血症和高胆固醇血症。</a:t>
            </a:r>
          </a:p>
        </p:txBody>
      </p:sp>
      <p:pic>
        <p:nvPicPr>
          <p:cNvPr id="5" name="Picture 5"/>
          <p:cNvPicPr>
            <a:picLocks noChangeAspect="1"/>
          </p:cNvPicPr>
          <p:nvPr/>
        </p:nvPicPr>
        <p:blipFill>
          <a:blip r:embed="rId4"/>
          <a:srcRect t="11625" b="11625"/>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异常血脂会损伤血管内皮细胞，导致血管内皮功能障碍。</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血管内皮功能障碍会降低血管舒张功能，增加血管阻力，从而升高血压。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脂肪肝引起血管内皮功能障碍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脂肪肝患者往往存在多种代谢紊乱，如糖代谢异常、脂代谢异常等。</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这些代谢紊乱会相互作用，加重高血压病情，形成恶性循环。</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例如，高血压会导致肾脏损害，进一步加重水钠潴留和血压升高；同时，脂肪肝也会加重肾脏负担，加速肾脏损害进程。</a:t>
            </a:r>
          </a:p>
        </p:txBody>
      </p:sp>
      <p:pic>
        <p:nvPicPr>
          <p:cNvPr id="11" name="Picture 11"/>
          <p:cNvPicPr>
            <a:picLocks noChangeAspect="1"/>
          </p:cNvPicPr>
          <p:nvPr/>
        </p:nvPicPr>
        <p:blipFill>
          <a:blip r:embed="rId2"/>
          <a:srcRect l="10750" r="1075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250" r="1250"/>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脂肪肝加重高血压病情</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https://d.book118.com/968022070035006023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2024-08-29T16:43:27.495</cp:lastPrinted>
  <dcterms:created xsi:type="dcterms:W3CDTF">2024-08-29T08:43:27Z</dcterms:created>
  <dcterms:modified xsi:type="dcterms:W3CDTF">2024-08-29T08:43:29Z</dcterms:modified>
</cp:coreProperties>
</file>