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487799-6E4D-475E-9B62-70885B161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3C045-484B-4433-9EA4-C3CEDDC66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B56CB-763A-43FF-B6F7-2D4AE439B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8B12E-9B5F-4096-8D77-CEBA5FCA67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CD576A-B0D7-4665-B369-298F2E870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B94391-5A39-4231-A4A8-4B3B4E015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9E5C21-1560-4D31-8BFD-1B48A414B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E90725-5C1A-4192-9AC4-7ADAA8D2A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0A7841-0757-4E3E-AF6E-EFB76AD58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48D508-ACA2-47C9-9D6B-500D34EA4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8D5C62-1B35-4A15-83AF-E016E5915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30200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危化品运输安全培训的科技创新与应用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危化品运输安全现状及挑战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科技创新在危化品运输安全培训中的应用实践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危化品运输安全培训科技创新的成效评估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危化品运输安全培训科技创新的未来展望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81" b="22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危化品运输事故频发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近年来，危化品运输事故不断发生，给人民生命财产安全带来严重威胁。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法规政策要求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国家出台了一系列法规政策，要求加强危化品运输安全培训，提高从业人员素质。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企业自身需求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危化品运输企业为降低事故风险，提高运营效率，迫切需要加强员工的安全培训。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通过构建虚拟的危化品运输场景，让学员在模拟环境中进行实践操作，提高培训效果。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运用大数据技术，对危化品运输过程中的各种数据进行分析，找出潜在的安全隐患，为培训提供针对性内容。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利用人工智能技术，开发智能教学系统，根据学员的学习情况和反馈，自动调整教学策略和内容，实现个性化培训。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人工智能辅助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通过物联网技术，实时监测危化品运输过程中的各项参数，将实时数据与培训内容相结合，提高培训的实用性和时效性。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物联网技术应用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科技创新在危化品运输安全培训中的应用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危化品运输安全现状及挑战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随着国家对危化品运输安全的重视程度不断提高，相关法规和标准体系不断完善，为危化品运输安全提供了有力保障。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法规与标准体系不断完善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危化品运输企业不断加强自身建设，提高从业人员素质，专业化运输队伍不断壮大，为危化品运输安全提供了有力支撑。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专业化运输队伍不断壮大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各级政府和有关部门加强对危化品运输的监管力度，严厉打击违法违规行为，有效遏制了重特大事故的发生。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监管力度不断加强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危化品运输安全现状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危化品种类繁多、性质各异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危化品种类繁多、性质各异，对运输安全的要求各不相同，给危化品运输安全带来巨大挑战。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运输环节多、涉及面广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危化品运输涉及生产、储存、运输等多个环节，涉及面广，任何一个环节出现问题都可能引发安全事故。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从业人员素质参差不齐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危化品运输从业人员素质参差不齐，部分人员缺乏安全意识和操作技能，给危化品运输安全带来隐患。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科技创新与应用不足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当前危化品运输安全科技创新与应用不足，缺乏智能化、信息化等先进技术的支持，制约了危化品运输安全水平的提升。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科技创新在危化品运输安全培训中的应用实践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利用虚拟现实技术，可以模拟危化品运输过程中的各种环境和场景，使学员能够在逼真的环境中进行学习和训练。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场景模拟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通过虚拟现实技术，学员可以模拟进行危化品的装载、运输、卸载等操作，提高操作的准确性和安全性。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交互式操作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虚拟现实技术可用于模拟危化品运输事故，使学员能够在虚拟环境中进行应急演练，提高应对突发事件的能力。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事故应急演练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虚拟现实技术在培训中的应用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B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风险预测与评估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利用大数据技术，可以对危化品运输过程中的风险进行预测和评估，帮助学员更好地了解潜在的危险和应对措施。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通过大数据技术，可以收集和分析危化品运输过程中的各种数据，如运输路线、车辆状况、驾驶员行为等，为培训提供数据支持。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个性化培训方案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根据大数据分析结果，可以为每个学员制定个性化的培训方案，提高培训的针对性和有效性。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08" r="16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大数据在培训中的应用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通过人工智能技术，可以开发智能教学系统，根据学员的学习进度和理解能力，自动调整教学内容和难度。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智能教学系统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利用人工智能技术，可以对学员的学习成果进行智能评估，并提供及时的反馈和建议，帮助学员不断改进和提高。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智能评估与反馈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人工智能技术可用于开发模拟对话和问答系统，使学员能够通过与系统的交互，加深对危化品运输安全知识的理解和掌握。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模拟对话与问答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人工智能在培训中的应用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https://d.book118.com/968023020006006035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2024-09-13T17:02:34.701</cp:lastPrinted>
  <dcterms:created xsi:type="dcterms:W3CDTF">2024-09-13T09:02:34Z</dcterms:created>
  <dcterms:modified xsi:type="dcterms:W3CDTF">2024-09-13T09:02:36Z</dcterms:modified>
</cp:coreProperties>
</file>