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9B8CF-935E-4CF8-A4D1-F72B5C09D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6711A-8EC1-42C9-ABD5-71C1E3AC2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19BCE-0E23-4B4D-BF13-CA6C879DB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6EB47-D4BC-4FB0-AB63-11A9086D2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ABA409-57DA-460D-ACA7-B95DB0C15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669017-3880-45AB-8ACF-F72A887F3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379870-B72A-412C-B0B2-956A63139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06C73-EE17-443D-B80D-62BE80FF8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AD438-171C-4F33-BA8A-C1155BEA1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94917-0A6F-4596-A97B-B0589F1F9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B2836-AC71-4113-8E40-908C9A92C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2306703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职业培训、技能鉴定和职业介绍补贴的组织实施-PAP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补贴政策内容及标准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组织实施机构与职责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培训、鉴定和介绍服务提供商选择与管理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补贴资金申请、审核与发放流程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项目绩效评估与持续改进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81" b="3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职业培训、技能鉴定和职业介绍现状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培训资源不足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当前职业培训资源有限，无法满足广大劳动者的需求，导致技能水平提升缓慢。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技能鉴定不规范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技能鉴定标准不统一，流程不规范，影响了技能人才的评价和选拔。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职业介绍服务不完善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职业介绍服务缺乏针对性和有效性，难以满足企业和劳动者的需求。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通过职业培训、技能鉴定和职业介绍补贴，提高劳动者的就业能力和竞争力，促进就业。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促进就业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00" b="1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提升劳动者的技能水平，满足企业对高素质技能人才的需求，推动经济发展。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通过补贴政策，降低劳动者参加职业培训、技能鉴定和职业介绍的成本，促进社会公平。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补贴政策的目的与意义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提高职业培训质量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规范技能鉴定流程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完善职业介绍服务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促进劳动者就业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项目实施目标与预期成果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165" r="1316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通过优化培训资源，提高培训质量，使劳动者真正掌握所需技能。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制定统一的技能鉴定标准，规范鉴定流程，确保技能人才的评价和选拔公正、客观。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加强职业介绍服务的针对性和有效性，提高服务质量和效率，满足企业和劳动者的需求。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通过项目实施，提高劳动者的就业率和就业质量，实现稳定就业和持续增收。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补贴政策内容及标准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63" r="27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92" r="318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57" r="307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参加职业培训、技能鉴定和职业介绍的劳动者。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补贴对象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包括职业培训费用、技能鉴定费用和职业介绍费用。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补贴范围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补贴对象与范围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根据培训、鉴定和介绍的实际费用，按照一定比例进行补贴。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补贴标准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职业培训补贴根据培训工种、等级、时间和成本等因素确定；技能鉴定补贴根据鉴定工种、等级和成本等因素确定；职业介绍补贴根据介绍成功人数、职业类别和地区差异等因素确定。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补贴标准与计算方式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申请条件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劳动者需符合一定的年龄、户籍、就业等条件，同时需在规定的时间内参加培训、鉴定和介绍等活动。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劳动者需在规定的时间内向相关机构提出申请，并提交相关证明材料，经审核通过后即可获得相应的补贴。具体流程包括填写申请表、提交证明材料、等待审核结果等步骤。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申请条件及流程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组织实施机构与职责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负责制定职业培训、技能鉴定和职业介绍补贴的政策和规划，审批重大项目和资金安排。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负责组织实施职业培训、技能鉴定和职业介绍补贴工作，制定具体工作计划和方案，管理相关资源和人员。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负责具体实施职业培训、技能鉴定和职业介绍补贴工作，包括招生、教学、鉴定、介绍等环节。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组织架构及各部门职责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19" r="24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协作单位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包括培训机构、技能鉴定机构、职业介绍机构等，负责提供职业培训、技能鉴定和职业介绍服务。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整合政府、企业、社会等多方资源，共同推进职业培训、技能鉴定和职业介绍补贴工作。例如，政府提供政策和资金支持，企业提供实习和就业机会，社会提供志愿者和公益资源等。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协作单位与资源整合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包括申请、审核、实施、监管等环节。申请者提交相关材料，经过审核后获得培训、鉴定或介绍资格；实施机构按照计划和方案开展服务；监管部门对服务过程和结果进行监督和评估。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职业培训、技能鉴定和职业介绍补贴的监管机制，包括定期巡查、随机抽查、投诉处理等方式，确保服务质量和资金使用效益。同时，建立奖惩机制，对表现优秀的机构和个人给予表彰和奖励，对违规行为进行严肃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工作流程与监管机制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培训、鉴定和介绍服务提供商选择与管理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https://d.book118.com/968023067037006043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2024-09-22T18:46:46.315</cp:lastPrinted>
  <dcterms:created xsi:type="dcterms:W3CDTF">2024-09-22T10:46:46Z</dcterms:created>
  <dcterms:modified xsi:type="dcterms:W3CDTF">2024-09-22T10:46:48Z</dcterms:modified>
</cp:coreProperties>
</file>