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A28C25-CCBB-4098-92D3-9ACF84341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B79916-7F0A-452D-B9D6-CA5FC4911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755B2E-019F-4760-82DB-59395F9FF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352C96-E9F1-45ED-861B-04D8D256B7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1DCBBF-EE54-4BDC-884C-250ACC94E1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AF2B90-55E3-41A3-AC3F-39F185969E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219C77-7518-4D4B-82A4-CD8F885E13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1B3F5-322C-4FB8-9DA4-1BF603AC26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CF44A-46B3-43E3-94FD-D7D9DEA2ED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8F3626-7716-4AF6-8A74-672511DD1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874C0-25AC-40BD-AE13-9F92935A6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23125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文工团舞蹈作品分析报告</a:t>
            </a:r>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舞蹈作品概述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舞蹈技巧分析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舞蹈情感表达分析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舞蹈作品创新与特色</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本报告旨在分析文工团所创作的舞蹈作品，探讨其艺术特色、表现手法及文化内涵，以期为舞蹈创作提供有益的参考和启示。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随着文化艺术的发展，舞蹈作为一种独特的艺术形式，越来越受到人们的关注。文工团作为文化艺术的重要机构，其舞蹈作品在传承中华文化、弘扬民族精神方面具有举足轻重的地位。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28" r="3232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通过深入分析文工团舞蹈作品的各个方面，以期为读者提供一个全面、深入的了解。</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本报告共分为五个部分：引言、舞蹈作品概述、艺术特色分析、表现手法探讨和文化内涵阐释。</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舞蹈作品概述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作品名称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《梦回大唐》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创作背景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以唐朝为历史背景，通过舞蹈艺术展现唐朝的繁荣与文化，弘扬中华优秀传统文化。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作品名称与创作背景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95" r="185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展现唐朝的繁荣与文化，呈现历史变迁与时代精神。</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古典舞与现代舞的结合，强调舞蹈技巧与舞台效果的呈现。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作品主题与风格</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风格</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主题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结构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采用篇章式结构，分为序幕、第一幕、第二幕和尾声四个部分。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剧情</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序幕呈现唐朝的繁荣景象；第一幕讲述唐朝的兴盛与文化交流；第二幕呈现唐朝的衰落与变革；尾声则表达对唐朝文化的敬仰与传承。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作品结构与剧情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舞蹈技巧分析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身体控制能力</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演员在舞蹈中展现的身体控制能力，如平衡、柔韧度和力量等，也是评价其技巧表现的关键因素。</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情感表达</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演员通过舞蹈动作和表情传达情感的能力，是评价其技巧表现的重要方面。</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演员动作的准确性和规范性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演员在表演过程中，动作的准确性和规范性是评价其技巧表现的重要标准。</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演员技巧表现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舞蹈编排中，结构的合理性和紧凑性是评价其技巧表现的重要标准。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舞蹈结构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625" r="17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动作创新性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958" b="14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节奏把握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17" r="14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舞蹈编排中，动作的创新性和独特性也是评价其技巧表现的重要方面。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舞蹈编排中，节奏的把握和控制是评价其技巧表现的关键因素。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舞蹈编排技巧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833" r="18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712" r="71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850" b="38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音乐与舞蹈的融合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音乐与舞蹈的协调性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音乐与舞蹈在表演过程中的协调性和一致性是评价其融合效果的重要标准。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音乐对舞蹈的辅助作用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音乐在舞蹈表演中起到辅助和衬托的作用，能够增强舞蹈的表现力和感染力。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舞蹈对音乐的诠释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舞蹈通过动作和表情对音乐的诠释和演绎，能够更好地传达音乐的情感和意境。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https://d.book118.com/968023125101006031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2024-09-08T15:03:01.983</cp:lastPrinted>
  <dcterms:created xsi:type="dcterms:W3CDTF">2024-09-08T07:03:02Z</dcterms:created>
  <dcterms:modified xsi:type="dcterms:W3CDTF">2024-09-08T07:03:04Z</dcterms:modified>
</cp:coreProperties>
</file>