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E5E9D6-A9BC-41B9-96AC-250106A4C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79924E-7D5C-4176-B731-261C6C7DE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54C94-04A1-44BB-9E8C-ECFC1E279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113780-C708-4958-9A99-455AD6DCF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AE4DE0-F9C6-4DC0-A8DB-39B713592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929AD4-9A4F-4718-A7F7-20337012C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7E69FF-E6FB-4628-A2B1-5B71DF015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2486A5-656D-4D08-AA74-707179841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8FAC2C-8D00-4607-94DD-EACA3494D9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924CAF-6C1A-4031-AB51-7F14E3CCD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18D271-58BC-42F5-80C5-E5D8B6CDF0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9.jpe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24052066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精心塑造高效领导力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高效领导者的特质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领导力发展与提升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领导力在组织中的应用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领导力面临的挑战与对策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领导力案例研究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领导力不仅仅是指引方向和做出决策，还包括建立团队凝聚力、促进沟通和建立信任等。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领导力是一种影响他人的能力，通过激励、指导和引导，使团队成员朝着共同的目标努力。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147" b="414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领导力的重要性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领导力是组织成功的关键因素之一，一个优秀的领导者能够激发团队潜力，带领团队取得更好的业绩。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在快速变化的环境中，领导力对于应对挑战、抓住机遇和推动变革至关重要。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以身作则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培养发展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领导力的基本原则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领导者需要清晰地阐述团队的目标，并确保所有成员都理解并认同。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领导者应成为团队的榜样，通过自身的行为和态度来影响和激励团队成员。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领导者需要与团队成员建立良好的沟通渠道，及时传递信息、解决问题和建立共识。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领导者应关注团队成员的个人成长和发展，提供培训和支持，帮助他们提升技能和能力。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高效领导者的特质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高效领导者能够在复杂情境中迅速做出明智的决策，不犹豫不决。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决策果断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领导者具备对风险的预见性和评估能力，能够制定出合理的风险应对策略。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领导者不仅关注当前问题，还能制定出长期的发展规划和战略目标。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长期规划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领导者能够清晰、准确地传达自己的思想和意图，使下属能够理解并执行。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250" r="9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领导者善于倾听他人的意见和建议，能够吸收不同的观点和信息。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领导者能够给予下属及时、具体、建设性的反馈，帮助下属改进工作。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领导者能够调动团队的积极性和热情，使团队成员愿意为共同目标努力。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激发热情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领导者善于通过认可和奖励机制激发团队成员的潜力。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认可和奖励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领导者关注团队成员的个人成长和发展，提供支持和资源。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培养发展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学习能力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持续求知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高效领导者具备持续学习的态度和习惯，不断吸收新知识、新技能。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反思与改进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领导者能够从过去的经验和错误中反思，不断优化自己的领导方式和策略。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应用与实践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领导者能够将所学知识应用到实际工作中，不断提升自己的领导效能。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领导者鼓励团队成员提出创新意见和建议，支持创新实践。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思维开放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领导者具备开放和创新的思维方式，敢于尝试新方法、新思路。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应对变革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领导者能够适应和引领组织变革，不断推动团队向前发展。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领导力发展与提升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明确价值观和信念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明确个人在领导工作中的核心价值观和信念，确保自己的行为与这些价值观和信念保持一致。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了解个人动机和目标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了解自己的内在动机和目标，有助于更好地理解自己的工作动力和需求，从而更好地担任领导角色。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了解自己的优势与不足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通过自我评估和反馈，明确自己的长处和短处，以便在领导工作中发挥优势，改进不足。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自我认知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设定清晰、具体、可衡量的目标，有助于更好地评估自己的领导效果，明确改进方向。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制定明确、可衡量的目标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设定具有一定挑战性的目标，能够激发团队成员的积极性和创造力，推动团队不断进步。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设定挑战性目标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定期回顾和调整目标，确保目标与组织战略和团队需求保持一致，同时能够应对外部环境的变化。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定期回顾与调整目标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反思与总结经验教训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在实践中不断反思和总结经验教训，发现自己的不足并及时改进。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不断学习新知识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通过阅读、培训、交流等方式，不断学习新知识，提升自己的专业素养和领导能力。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勇于尝试新方法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勇于尝试新的领导方法和技巧，不断探索适合自己和团队的领导风格。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持续学习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主动寻求他人的反馈和建议，以便更好地了解自己的工作表现和改进方向。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寻求反馈与建议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定期进行自我评估，对自己的工作表现进行全面审视，发现自己的不足并制定改进计划。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定期自我评估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根据反馈和评估结果，调整自己的改进计划，确保能够取得更好的效果。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调整与改进计划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反馈与评估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反思与总结经验教训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在实践中不断反思和总结经验教训，发现自己的不足并及时改进。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与他人分享与交流经验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与他人分享和交流经验教训，共同提升领导能力，促进团队整体水平的提高。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在实践中锻炼领导能力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通过实际的工作经历和实践，不断锻炼自己的领导能力，提升自己的综合素质。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0610" r="10610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实践与反思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https://d.book118.com/968024052066006030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118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4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2024-09-07T00:21:19.498</cp:lastPrinted>
  <dcterms:created xsi:type="dcterms:W3CDTF">2024-09-06T16:21:19Z</dcterms:created>
  <dcterms:modified xsi:type="dcterms:W3CDTF">2024-09-06T16:21:21Z</dcterms:modified>
</cp:coreProperties>
</file>