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21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7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902E5-35CD-4A70-9190-68A3C033B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A1A0C-E067-40EC-9033-9BB1F1C4F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14F77-42F1-4FC3-934B-F0525F171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A0743-98A7-4B87-BA34-6AFC51E60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8B79EA-6E8D-42D4-8815-82050B37B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C18C2D-11A3-44AF-88D6-8F24E806F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DA94B0-FC33-427C-8129-FACAC3C6A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BC503-7703-40F3-A6E3-6414E54AB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86AD2-EB9E-4776-9445-EF767A5C5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0C235-8172-48C4-96B3-F0FEF2161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91C2D-81B7-4A73-91D5-3569CC395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205" r:id="rId2"/>
    <p:sldLayoutId id="2147489206" r:id="rId3"/>
    <p:sldLayoutId id="2147489207" r:id="rId4"/>
    <p:sldLayoutId id="2147489208" r:id="rId5"/>
    <p:sldLayoutId id="2147489209" r:id="rId6"/>
    <p:sldLayoutId id="2147489210" r:id="rId7"/>
    <p:sldLayoutId id="2147489211" r:id="rId8"/>
    <p:sldLayoutId id="2147489212" r:id="rId9"/>
    <p:sldLayoutId id="2147489213" r:id="rId10"/>
    <p:sldLayoutId id="214748921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24070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《学测申请入学指南》PPT课件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学测申请入学指南概述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学测考试内容与要求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注意事项与常见问题解答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学测申请流程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备考策略与技巧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学测申请入学指南概述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背景介绍</a:t>
            </a:r>
            <a:endParaRPr lang="zh-CN" altLang="en-US"/>
          </a:p>
        </p:txBody>
      </p:sp>
      <p:sp>
        <p:nvSpPr>
          <p:cNvPr id="1048966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学测申请入学指南的背景和意义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8972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6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台湾地区教育体制和学测考试介绍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8978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学测申请入学的流程和注意事项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8984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8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为什么选择学测申请入学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目的和意义</a:t>
            </a:r>
            <a:endParaRPr lang="zh-CN" altLang="en-US"/>
          </a:p>
        </p:txBody>
      </p:sp>
      <p:sp>
        <p:nvSpPr>
          <p:cNvPr id="10490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帮助学生了解学测申请入学的流程和要求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提高学生申请入学的成功率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促进学校与学生之间的交流与沟通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指导学生如何准备学测申请材料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学测申请流程</a:t>
            </a:r>
            <a:endParaRPr lang="zh-CN" altLang="en-US"/>
          </a:p>
        </p:txBody>
      </p:sp>
      <p:sp>
        <p:nvSpPr>
          <p:cNvPr id="10491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了解申请流程</a:t>
            </a:r>
            <a:endParaRPr lang="zh-CN" altLang="en-US"/>
          </a:p>
        </p:txBody>
      </p:sp>
      <p:sp>
        <p:nvSpPr>
          <p:cNvPr id="1049174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申请条件：符合申请资格的学生需要具备哪些条件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申请材料：需要准备哪些申请材料，如成绩单、推荐信等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申请流程：详细的申请流程，包括在线申请、邮寄材料、面试等环节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注意事项：申请过程中需要注意的事项，如截止日期、材料真实性等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准备申请材料</a:t>
            </a:r>
            <a:endParaRPr lang="zh-CN" altLang="en-US"/>
          </a:p>
        </p:txBody>
      </p:sp>
      <p:sp>
        <p:nvSpPr>
          <p:cNvPr id="1049218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身份证原件及复印件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学历证书原件及复印件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学测成绩单原件及复印件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申请表及相关证明材料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提交申请并等待审核结果</a:t>
            </a:r>
            <a:endParaRPr lang="zh-CN" altLang="en-US"/>
          </a:p>
        </p:txBody>
      </p:sp>
      <p:sp>
        <p:nvSpPr>
          <p:cNvPr id="10492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登录学测申请系统，填写个人信息并上传相关证明材料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等待审核结果，如果需要补充材料或修改信息，及时进行补充或修改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等待录取结果公布，如果被录取，按照学校要求进行注册和报到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确认申请信息无误后提交申请，并缴纳申请费用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学测考试内容与要求</a:t>
            </a:r>
            <a:endParaRPr lang="zh-CN" altLang="en-US"/>
          </a:p>
        </p:txBody>
      </p:sp>
      <p:sp>
        <p:nvSpPr>
          <p:cNvPr id="10493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https://d.book118.com/968024070134006023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Wingdings</vt:lpstr>
      <vt:lpstr>Office Theme</vt:lpstr>
      <vt:lpstr>《学测申请入学指南》PPT课件</vt:lpstr>
      <vt:lpstr>目录</vt:lpstr>
      <vt:lpstr>添加章节标题</vt:lpstr>
      <vt:lpstr>学测申请入学指南概述</vt:lpstr>
      <vt:lpstr>PowerPoint Presentation</vt:lpstr>
      <vt:lpstr>背景介绍</vt:lpstr>
      <vt:lpstr>目的和意义</vt:lpstr>
      <vt:lpstr>学测申请流程</vt:lpstr>
      <vt:lpstr>PowerPoint Presentation</vt:lpstr>
      <vt:lpstr>了解申请流程</vt:lpstr>
      <vt:lpstr>准备申请材料</vt:lpstr>
      <vt:lpstr>提交申请并等待审核结果</vt:lpstr>
      <vt:lpstr>学测考试内容与要求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2024-08-30T16:59:10.869</cp:lastPrinted>
  <dcterms:created xsi:type="dcterms:W3CDTF">2024-08-30T08:59:10Z</dcterms:created>
  <dcterms:modified xsi:type="dcterms:W3CDTF">2024-08-30T08:59:12Z</dcterms:modified>
</cp:coreProperties>
</file>