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B759-D215-477F-AD94-9B7E987B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D42C-6620-443C-81C7-E61ED4BB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AD962-B981-457A-BF64-321D6DC8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7E53A-DCD0-49C7-B4F3-96B84D72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3969A-04B2-4EF2-8EE1-22EBC167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C0E02-2D2A-4C08-9EE0-D4B8A8F8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6DFBF-6C94-42E6-943B-766C5D58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56821-55E8-46C7-8AC7-732F443C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3D7DF-B4F4-42D5-8F2A-AF484526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3CB06-DA64-4749-A74F-3E280EF8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E67A6-72BF-46BC-BC74-5E7A7EC0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407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教师顶岗实习体会心得体会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职业素养与道德规范培养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团队合作与沟通能力锻炼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实习学校及班级介绍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实习学校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位于XX市的一所知名中学，拥有优秀的教育资源和师资力量。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实习班级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初X年级X班，共有学生XX人，班级整体学习氛围浓厚，学生积极向上。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通过顶岗实习，深入了解教育教学工作，提高教育教学能力，为今后的教育工作打下基础。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参与教学设计、课堂教学、班级管理、学生辅导等教育教学工作，全面了解学校教育教学运作流程。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为期一个学期，从XXXX年XX月XX日至XXXX年XX月XX日。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每周一至周五，上午X点至下午X点，与学校正常作息时间一致。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深入研读教材和教参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在备课过程中，我认真研读了教材和教参，对每一节课的教学目标、重点难点、教学方法等有了更深入的理解。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制定详细的教学计划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根据教材和学生的实际情况，我制定了详细的教学计划，包括每一节课的教学内容、教学方法、教学资源等。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精心准备教学资源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为了让课堂更加生动有趣，我提前准备了丰富的教学资源，如课件、视频、图片等。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备课过程与技巧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采用多样化的教学方法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我根据不同的教学内容和学生的实际情况，采用了讲解、讨论、示范、练习等多种教学方法，以提高教学效果。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注重课堂互动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我注重与学生进行课堂互动，鼓励学生提出问题、发表观点，让课堂更加活跃。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我注重通过创设情境、提出问题等方式激发学生的学习兴趣，让学生更加主动地参与到课堂中来。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我认真批改学生的作业，及时发现并纠正学生在作业中出现的问题。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及时批改作业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针对不同学生的实际情况，我采用个性化的辅导方式，帮助学生解决学习中的困难。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我注重培养学生的自主学习能力，鼓励学生通过自主学习、合作学习等方式提高学习效果。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学生作业批改与辅导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833" r="8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及时干预和引导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发现学生有违纪行为时，及时进行干预和引导，通过谈心、让学生自我反思等方式，帮助学生认识到错误并改正。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制定明确的班规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在学期初，与学生共同制定班级纪律规定，明确奖惩措施，确保学生对班规有清晰的认识。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作为教师，要以身作则，严格遵守学校及班级纪律，为学生树立正面榜样。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班级纪律维护措施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密切关注学生的情绪变化和行为表现，及时发现可能存在心理问题的学生。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对于有心理困扰的学生，耐心倾听他们的诉说，给予关心和支持，让他们感受到被理解和被接纳。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若学生心理问题超出自身辅导能力范围，应及时转介给学校心理老师或专业机构，并进行后续跟进，确保学生得到适当的帮助。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转介与跟进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学生心理辅导经验分享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通过家长会、家访、电话、微信等多种方式与家长保持联系，确保信息畅通。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在与家长沟通时，尊重家长的意见和感受，以平等、开放的态度与家长交流，增进彼此的理解和信任。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将学生在校的表现和进步及时反馈给家长，同时跟进家长的建议和意见，形成教育合力，共同促进学生的成长。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家校沟通技巧展示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https://d.book118.com/968024074032006044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2024-09-24T04:02:17.736</cp:lastPrinted>
  <dcterms:created xsi:type="dcterms:W3CDTF">2024-09-23T20:02:17Z</dcterms:created>
  <dcterms:modified xsi:type="dcterms:W3CDTF">2024-09-23T20:02:19Z</dcterms:modified>
</cp:coreProperties>
</file>