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B6E675-A804-4511-B35E-304069EB8D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E04A10-7105-4875-B0B9-54809B95CA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D02684-F314-4CB1-ACA1-18D22758F5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34ACF0-C69A-40E8-8CE3-0C2F1C825D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A2DA84-4BA9-4D20-9EBF-8C03820437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FF307E-6BF6-4C6F-889D-078DCA98BB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E0C978-3380-402D-AA5C-D3A8206455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2BCD18-CF00-4E25-86BC-6116C6693B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35E4CD-7A30-4C87-ACA7-91127483DE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94213F-A8DC-4862-9FAF-EB33D0BE32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17A41B-B0A8-49CD-96DA-89310DC0D9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024112020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新材料行业2024年培训与制度发展策略</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行业现状及未来趋势分析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培训内容与方式设计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制度建设与完善措施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实施计划与进度安排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预期成果及影响评估</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行业现状及未来趋势分析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新材料是指新近发展或正在发展的具有优异性能的结构材料和有特殊性质的功能材料。</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新材料是现代高新技术的基础和先导，其研究水平和产业化规模已成为衡量一个国家经济、社会发展、科技进步和国防实力的重要标志。</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新材料行业概述</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行业重要性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新材料定义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国内发展现状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我国新材料产业规模不断扩大，创新能力稳步提升，初步形成了较为完整的产业体系。但在高端材料领域，我国仍面临技术瓶颈和人才短缺等问题。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国外发展现状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发达国家在新材料领域的研究起步较早，拥有较多的核心技术和专利。其新材料产业已形成了较为完善的创新体系和产业链，并在高端材料市场占据主导地位。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国内外发展现状对比</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838" r="2583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随着科技的不断进步，新材料领域的技术创新将加速，更多具有优异性能和特殊功能的新材料将被开发出来。</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技术创新加速</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环保意识的提高将推动新材料向绿色、环保方向发展，可降解、可再生、低污染的新材料将成为研究热点。</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绿色环保成为主题</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新材料与人工智能、大数据等技术的融合将推动新材料产业向智能化方向发展，提高生产效率和产品质量。</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智能化发展</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新材料与其他领域的跨界融合将产生更多的创新应用，推动相关产业的协同发展。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跨界融合创新</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培训需求分析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通过考试、面试、实操等方式，对新材料行业从业人员的技能水平进行全面评估，了解他们的实际能力。</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技能水平评估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针对技能评估结果，对从业人员进行进一步的培训需求调研，明确他们需要提升的技能和知识点。</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培训需求调研</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将评估结果与行业标准进行对比，分析从业人员存在的技能差距，为制定培训计划提供依据。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技能差距分析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从业人员技能水平调查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企业用人需求调研</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招聘需求分析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通过对新材料企业的招聘广告、职位描述等进行研究，了解企业对人才的具体需求和期望。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企业访谈</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与新材料企业的管理层、人力资源部门进行深入交流，探讨他们对人才的看法、用人标准以及培训期望。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用人趋势预测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结合行业发展趋势、技术进步等因素，预测未来新材料企业的用人需求变化，为制定长期培训策略提供参考。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政策法规分析</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对国家及地方有关新材料产业的政策法规进行深入研究，了解政策对从业人员和企业的影响和要求。</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行业标准研究</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收集和研究国内外新材料行业的标准、规范和技术要求，了解行业对从业人员技能和知识的具体要求。</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合规性培训</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根据行业标准和政策法规的要求，制定相应的合规性培训课程，确保从业人员能够遵守行业规范和政策法规。</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2500" b="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行业标准与政策法规解读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培训内容与方式设计</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涵盖晶体结构、相图、扩散等基础理论知识，为深入理解新材料特性打下基础。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材料科学基础</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新材料概述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材料制备与加工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介绍各类新材料的性能、应用领域及发展趋势，拓宽从业者视野。</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讲解新材料的制备方法、工艺流程及优化策略，提升实际生产能力。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基础知识培训课程设置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材料表征技术</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深入介绍XRD、SEM、TEM等先进材料表征技术，提高从业者对材料微观结构的分析能力。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材料模拟与计算</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教授材料模拟软件的使用，如Materials Studio、VASP等，培养从业者运用计算手段预测材料性能的能力。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材料性能测试与分析</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培训从业者熟练掌握材料性能测试方法，如力学、热学、电学等性能的测试标准与操作技巧。</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专业技能提升培训安排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https://d.book118.com/968024112020006027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2024-09-04T18:22:31.547</cp:lastPrinted>
  <dcterms:created xsi:type="dcterms:W3CDTF">2024-09-04T10:22:31Z</dcterms:created>
  <dcterms:modified xsi:type="dcterms:W3CDTF">2024-09-04T10:22:33Z</dcterms:modified>
</cp:coreProperties>
</file>