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1AE7BB-B511-411F-B1BB-37495608DC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E00D58-7F66-43C3-AD56-EBFFF35B06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F36C64-7B12-4779-966E-12CF6C04B8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9B0164-03ED-4671-9CE6-DE30C7ED6B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2715F0-EF19-439C-B34F-34EC39435C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9EE738-3892-4D8D-8F62-E23743B727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89F655-FA18-41B5-883F-FD1BD21D71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19FE8B-EFB4-4984-BA67-ECBDD8FF22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F9A306-8924-48E0-8F0D-23D9531C66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C2CE1C-1DAD-4A8D-8A0B-0AF899E0DE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3BF4FC-05CD-4B4E-BEAF-47266A82B4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024113064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5" name="TextBox 5"/>
          <p:cNvSpPr txBox="1"/>
          <p:nvPr/>
        </p:nvSpPr>
        <p:spPr>
          <a:xfrm>
            <a:off x="4761919" y="3652786"/>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solidFill>
                <a:latin typeface="Microsoft Yahei"/>
                <a:ea typeface="Microsoft Yahei"/>
                <a:cs typeface="Microsoft Yahei"/>
              </a:rPr>
              <a:t>汇报人：XXX</a:t>
            </a:r>
          </a:p>
        </p:txBody>
      </p:sp>
      <p:sp>
        <p:nvSpPr>
          <p:cNvPr id="6" name="TextBox 6"/>
          <p:cNvSpPr txBox="1"/>
          <p:nvPr/>
        </p:nvSpPr>
        <p:spPr>
          <a:xfrm>
            <a:off x="4730185" y="4170682"/>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solidFill>
                <a:latin typeface="Microsoft Yahei"/>
                <a:ea typeface="Microsoft Yahei"/>
                <a:cs typeface="Microsoft Yahei"/>
              </a:rPr>
              <a:t>2024-01-09</a:t>
            </a:r>
          </a:p>
        </p:txBody>
      </p:sp>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solidFill>
                <a:latin typeface="Microsoft Yahei"/>
                <a:ea typeface="Microsoft Yahei"/>
                <a:cs typeface="Microsoft Yahei"/>
              </a:rPr>
              <a:t>员工职业健康安全管理体系</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员工职业健康安全管理体系概述</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员工职业健康安全管理体系的建立与实施</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员工职业健康安全管理体系的审核与认证</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员工职业健康安全管理体系的常见问题与解决方案</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员工职业健康安全管理体系的发展趋势与展望</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员工职业健康安全管理体系概述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42" r="12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员工职业健康安全管理体系是一种全面、系统地管理员工职业健康和安全问题的体系，旨在预防和减少工作场所的职业危害和事故。</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员工职业健康安全管理体系具有系统性、预防性、全员参与和持续改进的特点，它涵盖了组织内各个层面的健康和安全管理工作，强调预防为主、提前识别和消除风险。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特点</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917" b="191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6004" r="600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6" b="269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员工职业健康安全管理体系的重要性</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保障员工权益</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通过保障员工的职业健康和安全，体系能够有效地降低职业病和工伤事故的发生率，维护员工的生命健康权益。</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提高组织绩效</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员工职业健康安全管理体系的实施能够提高组织的生产效率和员工的工作满意度，从而提升组织的整体绩效。</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符合法律法规要求</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建立和实施员工职业健康安全管理体系可以帮助组织符合国家和地方的法律法规要求，避免因违反法规而导致的法律责任和经济损失。</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720" r="1272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框架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员工职业健康安全管理体系的框架包括组织结构、职责与权限、资源配备、风险评估与控制、合规性评价、信息交流、监控与改进等要素。</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职责与权限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明确各级管理层和员工在职业健康安全管理工作中的具体职责与权限，确保工作得到有效落实。</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资源配备</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根据组织规模、业务范围和风险程度，合理配备人力、物力和财力等资源，确保体系的正常运行。</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员工职业健康安全管理体系的框架与要素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8661" r="1866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定期进行职业危害因素识别和风险评估，制定相应的控制措施，降低或消除风险。</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风险评估与控制</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定期对组织的职业健康安全管理工作进行合规性评价，确保符合国家和地方的法律法规要求。</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合规性评价</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建立有效的信息交流机制，及时传递职业健康安全相关的信息，加强内部沟通与合作。</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信息交流</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对体系的运行过程进行监控，发现问题及时处理和改进，持续优化和完善体系。</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监控与改进</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员工职业健康安全管理体系的框架与要素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员工职业健康安全管理体系的建立与实施</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在策划阶段，要明确员工职业健康安全管理体系的目标，包括降低职业病发病率、减少工伤事故和提高员工健康水平等。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明确体系目标</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确保有足够的资源支持体系的建立和实施，包括人力、物力和财力。同时，对相关人员进行培训，提高他们对职业健康安全管理的认识和技能。</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组织资源与培训</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制定详细的管理计划，包括体系实施的时间表、任务分工和预期成果等，以确保体系的有效实施。</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制定管理计划</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员工职业健康安全管理体系的策划与准备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制定规章制度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建立和完善职业健康安全相关的规章制度，包括安全生产责任制、职业病防治制度等，确保体系的有效运行。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实施风险评估与管理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对工作场所进行全面的风险评估，识别存在的职业病危害因素和安全隐患。根据评估结果，采取有效的管理措施，降低风险。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定期检查与整改</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定期对工作场所进行检查，发现问题及时整改，确保体系的持续改进。</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员工职业健康安全管理体系的实施与运行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通过收集相关数据、检查记录等方式，对体系的运行情况进行实时监控，确保体系的有效性。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监控体系运行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定期对体系进行评审，总结体系实施的经验和不足，提出改进意见，不断完善体系。</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定期评审与改进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根据监控和评审结果，持续改进体系，提高体系的运行效果和员工的职业健康水平。</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持续改进</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员工职业健康安全管理体系的监控与评审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员工职业健康安全管理体系的审核与认证</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审核内容</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包括组织结构、职责分配、培训、风险评估、危险源控制、应急预案等。</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审核方法</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通过收集信息、检查文件和记录、现场观察等方式进行。</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审核目的</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评估组织是否按照标准要求建立了有效的员工职业健康安全管理体系，并确保其符合相关法规和标准。</a:t>
            </a:r>
          </a:p>
        </p:txBody>
      </p:sp>
      <p:pic>
        <p:nvPicPr>
          <p:cNvPr id="8" name="Picture 8"/>
          <p:cNvPicPr>
            <a:picLocks noChangeAspect="1"/>
          </p:cNvPicPr>
          <p:nvPr/>
        </p:nvPicPr>
        <p:blipFill>
          <a:blip r:embed="rId2"/>
          <a:srcRect l="21875" r="21875"/>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员工职业健康安全管理体系的审核</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https://d.book118.com/968024113064006037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2024-09-17T08:04:06.658</cp:lastPrinted>
  <dcterms:created xsi:type="dcterms:W3CDTF">2024-09-17T00:04:06Z</dcterms:created>
  <dcterms:modified xsi:type="dcterms:W3CDTF">2024-09-17T00:04:08Z</dcterms:modified>
</cp:coreProperties>
</file>