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0F02E-8DA6-4F48-B84B-0FD01F470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F178F-791D-498B-BE2F-B31DE877B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A5835-E7C8-4463-9CA2-A92CD035C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715FCD-F7A8-4E4F-AAF7-0D62DBC5E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D0C026-8C55-4BBF-B634-0E9B003B0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26F685-3937-424D-9514-454994CE3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F40474-6F86-49DE-90FF-064A8A787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49B79-FEB7-44AF-BD9C-F98033B14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3D455B-552E-45BE-BBAB-E0AEBAFEF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D139E-F817-47AC-9711-2CA5D33D0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326AB-AD53-457F-8B45-2C8797708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2506105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空肠造瘘管术后护理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术后常规护理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造瘘管专项护理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营养与饮食护理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心理护理与康复指导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234" r="302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空肠造瘘管术是一种通过腹壁将管道引入空肠的手术，用于治疗胃肠道疾病或提供营养支持。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空肠造瘘管术介绍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术后护理旨在确保手术效果，促进患者康复，减少并发症的发生，提高患者生活质量。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术后护理的目的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905" b="890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546" b="85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术后护理能够及时发现并处理潜在的并发症，如感染、出血、瘘管堵塞等，避免病情恶化。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促进康复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通过合理的护理措施，如营养支持、疼痛管理等，有助于患者尽快恢复体力，缩短住院时间。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术后护理关注患者的心理、生理和社会需求，帮助患者调整心态，积极面对疾病和治疗，从而提高生活质量。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术后常规护理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定时测量患者的血压和心率，确保其在正常范围内。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血压和心率监测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呼吸监测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21" r="1682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694" r="1169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观察患者的呼吸频率和深度，保持呼吸道通畅。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定时测量患者的体温，及时发现并处理可能的发热情况。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保持伤口干燥、清洁，定期更换敷料，防止感染。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密切观察伤口有无红肿、渗液等异常情况，及时处理。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观察伤口情况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术后患者应避免剧烈运动，以免牵拉伤口，影响愈合。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定时评估患者的疼痛程度，了解疼痛的性质和部位。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评估疼痛程度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根据医嘱给予患者镇痛药物，以缓解疼痛不适。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药物镇痛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804" r="2380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可采用冷敷、热敷等物理方法缓解疼痛，同时指导患者进行深呼吸、放松训练等心理调适方法。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非药物镇痛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造瘘管专项护理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定期更换敷料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保持造瘘口周围皮肤干燥、清洁，定期更换敷料，防止感染。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观察造瘘管引流情况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密切观察造瘘管引流物的颜色、性状和量，及时发现并处理异常情况。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妥善固定造瘘管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术后需用胶布将造瘘管妥善固定于腹壁，避免造瘘管滑脱或移位，造成不必要的并发症。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造瘘管固定与更换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涂抹护肤品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在造瘘口周围皮肤涂抹适量护肤品，如氧化锌软膏等，以保护皮肤免受消化液的刺激。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清洁皮肤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用生理盐水或温开水清洗造瘘口周围皮肤，保持皮肤清洁干燥。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避免皮肤破损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避免使用刺激性强的清洁剂或护肤品，防止皮肤破损或过敏。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造瘘口周围皮肤护理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定期用生理盐水冲洗造瘘管，保持造瘘管通畅，防止堵塞。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保持造瘘管通畅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若造瘘管发生堵塞，可用生理盐水低压冲洗或抽吸，必要时更换造瘘管。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及时处理堵塞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密切观察引流物的颜色、性状和量，及时发现并处理引流异常情况。同时，注意倾听患者主诉，了解患者有无腹痛、腹胀等不适症状。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观察引流情况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造瘘管通畅性维护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https://d.book118.com/968025061051006046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2024-09-27T04:50:32.779</cp:lastPrinted>
  <dcterms:created xsi:type="dcterms:W3CDTF">2024-09-26T20:50:32Z</dcterms:created>
  <dcterms:modified xsi:type="dcterms:W3CDTF">2024-09-26T20:50:34Z</dcterms:modified>
</cp:coreProperties>
</file>