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182263-84A6-436D-8CB7-4549B690FC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8C26A9-C5E3-476C-812C-D83BD797A4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D37C0C-FD52-4704-8C9B-6103E971B5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310080-B621-46B0-8E20-4627C1305E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8A7C9F4-7DD6-4854-89F8-86EE7C9349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0448081-8FB4-47B0-834A-E4E5410FBD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13B8188-B17F-4B4E-B6BB-9E361EA271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A6EBA5-E747-4CED-AAA6-63C1ED6371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647F93-23DA-4C7B-939A-4395F13EEE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E7398D-E729-46DE-826D-CDC3F9308C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B83E07-ACAC-456C-AB5A-170ABD7FB7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8025067140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《集团职工持股方案》ppt课件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集团职工持股方案概述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持股方案的具体安排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持股方案的风险和挑战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持股方案的效益和影响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集团职工持股方案概述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随着企业规模的扩大和市场竞争的加剧，为了激发职工的积极性和创造力，提高企业的整体竞争力，集团决定推行职工持股方案。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通过职工持股，实现职工与企业的利益共享，增强职工的归属感和忠诚度，推动企业的可持续发展。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持股方案的背景和目的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持股对象为集团及下属公司的职工，包括正式员工、合同工和临时工。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持股对象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职工可以通过工资扣除、奖金、贷款等方式购买公司股票，也可以选择持有公司发放的股票期权。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持股方式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根据职工的职位、工作年限、绩效等因素，确定职工的持股比例，确保公平合理。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持股比例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持股期限一般为3-5年，期满后可选择继续持有或卖出股票。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持股期限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持股方案的主要内容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设立职工持股管理委员会，负责职工持股方案的实施和管理，包括股票的购买、卖出、过户等。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管理机构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监督机制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信息披露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建立健全的监督机制，包括内部监督和外部监督，确保职工持股方案的公平、公正、公开。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及时披露持股方案的相关信息，包括持股比例、持股期限、股票交易情况等，确保信息的透明度。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持股方案的管理和监督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持股方案的具体安排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根据职工的职位、工作年限、绩效等因素，确定每个职工的持股比例，确保公平合理。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持股比例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明确集团职工持股占公司总股本的比重，以及股权结构图，展示股东之间的持股比例关系。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股权结构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持股比例和股权结构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持股方式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提供职工持股的具体方式，如直接持有公司股份、通过持股平台间接持有等。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资金来源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说明职工购买股份的资金来源，如个人储蓄、公司奖励、贷款等，并给出相应的财务安排。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持股方式和资金来源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3958" r="1395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规定职工持有股份的最短期限和最长期限，确保职工对公司的长期承诺。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持股期限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建立职工退出持股的程序和条件，包括自愿退出、离职退出、强制退出等情形，以及相应的股权转让规则。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退出机制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持股期限和退出机制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https://d.book118.com/968025067140006030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2024-09-07T13:25:33.653</cp:lastPrinted>
  <dcterms:created xsi:type="dcterms:W3CDTF">2024-09-07T05:25:33Z</dcterms:created>
  <dcterms:modified xsi:type="dcterms:W3CDTF">2024-09-07T05:25:35Z</dcterms:modified>
</cp:coreProperties>
</file>