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C494F-361E-4460-9C92-606A11EB9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39A5F-C7C3-4005-B58B-D0B8CEA62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06C94-1B1C-4BF2-AC9A-F45918387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5CE21-6684-4BD0-9872-7D0846966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9779B-C17F-4C8B-ADA4-5427F3354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45A66E-24C0-46BC-9FB4-4C3744EF3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EF451-1D32-447C-9C6B-771A894D0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85EC8-B5D9-41AB-9216-919042768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579ED-02E7-4669-897C-3C89FFE6D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EF840-36F2-4D47-8EBA-AA5D3E707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00C6C-BABF-4BD0-9054-855E1EC90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25077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社会工作实务的理论视角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社会工作实务的理论基础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社会工作实务的方法与技巧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社会工作实务的领域与案例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社会工作实务的伦理与价值观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社会工作实务的发展趋势与挑战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社会工作实务是指社会工作者运用专业知识、方法和技能，帮助个人、家庭、群体和社区解决问题、增强社会功能、提高生活质量的专业服务活动。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社会工作实务需要社会工作者具备专业的知识、方法和技能，以提供高质量的服务。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社会工作实务强调在实践中学习和成长，通过实践不断积累经验和提升能力。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社会工作实务关注人的需求、尊严和价值，强调对人的尊重、理解和关怀。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社会工作实务需要从个人、家庭、群体和社区等多个层面进行系统性的介入和服务。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人文关怀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社会工作实务的定义与特点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社会工作实务起源于19世纪末20世纪初的慈善组织运动和社会服务运动，旨在解决工业化带来的社会问题。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随着社会问题的复杂化和社会需求的多样化，社会工作实务逐渐发展出多种理论和方法，如心理社会治疗、任务中心模式、生态系统理论等。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20世纪80年代以来，社会工作实务逐渐走向专业化、职业化和制度化，形成了较为完善的理论体系和实践模式。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社会工作实务的发展历程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社会工作实务通过解决社会问题、增强社会功能和提高生活质量，推动社会的进步和发展。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满足社会需求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社会工作实务能够针对社会问题提供专业服务，满足个人、家庭、群体和社区的需求。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社会工作实务关注弱势群体的权益和福祉，促进社会公正和公平。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社会工作实务的重要性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社会工作实务的理论基础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强调社会系统的均衡和稳定，关注社会各部分之间的相互依赖和平衡。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功能主义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冲突理论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符号互动论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关注社会中的不平等和冲突，强调社会变革和权力斗争。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关注个体之间的互动和沟通，强调符号和意义在社会生活中的重要性。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社会学理论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强调环境对个体行为的影响，关注行为的塑造和改变。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认知心理学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关注个体的认知过程和思维模式，强调认知对行为的影响。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强调个体的自我实现和成长，关注人的潜能和价值。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关注个体经济行为和市场机制，强调供需平衡和价格机制。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微观经济学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关注整个经济体系的运行和政策调控，强调经济增长、就业和通货膨胀等问题。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关注发展中国家的经济发展问题，强调贫困、不平等和可持续发展等问题。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发展经济学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法理学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关注法律的本质、价值和功能，强调法律的普遍性、公正性和权威性。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法律社会学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关注法律与社会的关系，强调法律在社会治理中的作用和影响。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法律经济学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关注法律与经济的关系，强调法律制度对经济发展的影响和作用。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法学理论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社会工作实务的方法与技巧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结案与评估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在服务结束后，进行总结和评估，回顾服务过程，总结经验教训，为后续工作提供参考。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实施服务计划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按照服务计划，采用合适的方法和技巧，协助案主解决问题，提升案主的能力和自信心。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根据问题评估与诊断结果，制定个性化的服务计划，明确服务目标、方法和时间表。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建立专业关系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与案主建立信任、尊重、接纳和真诚的专业关系，是开展个案工作的基础。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问题评估与诊断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通过收集案主信息，对案主的问题进行评估和诊断，明确问题的性质、原因和影响。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个案工作方法与技巧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明确小组目标、成员招募、时间和地点安排等，为小组活动的顺利开展做好准备。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小组筹备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小组初期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小组中期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小组后期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协助成员相互认识，建立小组规范，明确小组目标和任务。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促进成员间的互动和交流，协助成员解决问题和困难，提升小组的凝聚力和向心力。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回顾小组历程，总结经验和成果，协助成员做好离别准备。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小组工作方法与技巧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了解社区的基本情况、文化背景、资源状况等，为社区工作的开展提供基础。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协助社区建立和发展各类组织，提高社区的组织化程度和自我管理能力。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通过开展各类教育活动，提高社区居民的知识水平和文化素养。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为社区居民提供各类服务，满足他们的需求和期望，提升社区的满意度和幸福感。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社区工作方法与技巧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计划与决策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资源筹措与分配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评估与监督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社会工作行政方法与技巧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负责机构的日常运营和管理，包括人力资源管理、财务管理、物资管理等。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负责机构的资源筹措和分配工作，确保资源的有效利用和合理配置。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制定机构的长期和短期计划，进行决策分析和风险评估，确保机构的稳健发展。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对机构的服务项目进行评估和监督，确保服务质量和效果符合预期要求。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https://d.book118.com/968025077055006035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2024-09-14T04:38:43.335</cp:lastPrinted>
  <dcterms:created xsi:type="dcterms:W3CDTF">2024-09-13T20:38:43Z</dcterms:created>
  <dcterms:modified xsi:type="dcterms:W3CDTF">2024-09-13T20:38:45Z</dcterms:modified>
</cp:coreProperties>
</file>