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939D6-6168-4517-9F6E-74DD8C92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29504-FEFF-4A51-9338-6DDA6032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0C321-50F8-48DC-8C85-C6EA1EC57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FC22E-EB6B-47C9-9ACE-BB0C53B0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DAF71-9B5B-4CA4-8246-AD02791B5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2D3E8-BF36-483B-B71E-CC7662030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BA347-7A19-4040-A62B-9B144448E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29B3A-27FD-442F-B9B7-43920422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AF3F9-81EA-4AE7-B417-DC443D2E8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77151-595B-4271-85F9-7D4DF0EDF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9B42C-6A9E-4D0D-9429-8EFE2A8FE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51260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研究生设计管理专业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设计管理理论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设计管理实践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研究生设计管理专业的课程设置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研究生设计管理专业的就业前景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设计管理是对设计策略、流程、组织和执行的系统性规划和监督，其目标是提高设计效率和效果，实现组织目标。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在当今竞争激烈的市场环境中，设计管理对于企业创新、品牌塑造和竞争优势至关重要。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484" b="1548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设计管理涉及跨学科的知识体系，包括设计、商业、技术和创新管理等，需要具备多方面的能力和视野。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4" b="31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设计管理的定义与重要性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培养具备系统设计管理理论和实践能力的高级专业人才。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培养具备团队协作和领导能力，能够在企业、机构和政府部门中担任设计管理要职。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掌握设计管理的核心概念、方法和工具，能够独立进行设计战略规划、项目管理、创新研发等工作。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培养具备国际视野和跨文化沟通能力，能够参与国际设计合作与交流。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9716" b="9716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4424" b="2442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研究生设计管理专业的培养目标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设计管理理论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设计管理是一种跨学科的管理方法，旨在将设计思维和设计实践应用于组织内外部的各个层面，以实现创新、效率和可持续性。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设计管理不仅关注设计本身，还关注设计过程的管理、设计资源的配置以及设计与其他业务职能的协同。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设计管理强调将设计作为一种战略工具，通过整合设计、技术和商业，以推动组织的创新和竞争优势。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设计管理的基本概念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跨学科协作：设计管理需要整合不同领域的专业知识，包括设计、技术、商业等，以实现创新和解决方案。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以用户为中心：设计管理应始终关注用户需求，通过深入了解用户需求和行为，为产品和服务提供更好的用户体验。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迭代和持续改进：设计管理是一个持续的过程，需要不断地迭代和改进设计方案，以满足不断变化的市场需求和用户期望。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项目管理：设计管理需要运用项目管理的方法，以确保设计项目的顺利进行，包括项目计划、进度控制和资源协调等。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设计思维：设计思维是一种解决问题的方法，强调从用户角度出发，通过观察、定义和解决问题来创造更好的解决方案。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设计管理的原则和方法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品牌和体验设计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设计管理可以帮助组织塑造独特的品牌形象和用户体验，通过品牌标识、包装、展示和交互界面等方面的设计，提升品牌价值和用户忠诚度。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产品和服务设计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设计管理在产品和服务设计中发挥着重要作用，通过整合设计、技术和商业资源，提供更具创新性和竞争力的产品和服务。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数字和交互设计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随着数字技术的不断发展，设计管理在数字和交互设计领域的应用也越来越广泛，包括网站、移动应用、游戏和虚拟现实等方面的设计和开发。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75" r="145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9277" b="927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设计管理的应用领域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设计管理实践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对设计成果进行评估，收集反馈，持续改进设计管理流程。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实施与执行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将设计方案转化为实际产品或服务，协调各方资源，确保实施顺利进行。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方案评估与优化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对设计方案进行评估，通过反馈和评审进行优化，确保设计满足要求。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明确设计需求，理解客户期望，分析市场趋势和竞争环境。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根据需求分析，进行初步的概念设计，确定设计方向和风格。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设计管理的实际操作流程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https://d.book118.com/968025126004006037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2024-09-16T14:46:56.907</cp:lastPrinted>
  <dcterms:created xsi:type="dcterms:W3CDTF">2024-09-16T06:46:56Z</dcterms:created>
  <dcterms:modified xsi:type="dcterms:W3CDTF">2024-09-16T06:46:59Z</dcterms:modified>
</cp:coreProperties>
</file>