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02201-3976-4DEF-9D03-F4355A83C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341DE-EE18-4475-A781-B4D0338D0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5A8FF-F5CD-40BA-9B13-9FF193E7C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980D7-2933-4505-B7EA-7BF0F5759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13B76B-AC85-44B4-9FF9-0FECCA7BB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DCD7F0-5D5C-48FD-8A22-271012F1B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F41FF5-4084-43B3-9B9A-CE53E6696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840F8-55D2-46ED-898C-69FCCEF35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4C68C-AB37-4995-9FF4-1F5FCF80E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7A5F8-F28A-4B11-BC74-F26F3B245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E4C12-5980-42C8-BE06-695D4C0F7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612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营销理论分析模型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营销组合模型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定位理论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竞争理论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消费者行为理论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营销理论的应用与实践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营销是个人和集体通过创造、提供和交易商品和价值，以实现各自目标和满足社会需求的过程。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营销是企业成功的重要因素，它帮助企业了解市场需求，制定营销策略，提供满足客户需求的产品和服务，从而促进企业的盈利和发展。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营销理论的演变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营销理论随着市场需求和消费者行为的变化而不断发展。从早期的产品导向、销售导向到现代的市场导向和社会营销导向，营销理论不断演进和完善。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营销理论的分类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的标准，营销理论可以分为多种类型。例如，根据营销组合要素，可以分为4P（产品、价格、渠道、促销）和7P（产品、价格、渠道、促销、人、过程、物质环境）；根据营销战略，可以分为定位理论、竞争战略理论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营销理论的演变与分类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营销组合模型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4P理论是营销组合模型的基础，包括产品（Product）、价格（Price）、渠道（Place）和促销（Promotion）。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4P理论是由麦卡锡提出的经典营销组合模型，它认为企业需要从这四个方面来考虑和制定营销策略，以满足市场需求和实现营销目标。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关注产品的特性、功能、质量和品牌，以满足消费者需求和期望。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制定合适的价格策略，考虑成本、竞争和市场接受度。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选择合适的销售渠道和分销策略，确保产品能够覆盖目标市场。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运用广告、公关、销售促进等手段来提高产品知名度和销售量。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4P理论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7P理论是在4P理论的基础上扩展而来，增加了人员（People）、有形展示（Physical Evidence）、和过程（Process）三个要素。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7P理论更注重消费者的体验和感受，强调在营销过程中对人员、环境和服务流程的管理和优化。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关注员工的素质、态度和服务技能，以提高客户满意度。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通过店面设计、展示陈列和环境布置等手段，营造良好的消费环境。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优化服务流程，确保消费者能够顺利完成购买过程。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有形展示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7P理论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便利性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4C理论是一种以消费者需求为导向的营销组合模型，包括顾客价值（Customer Value）、成本（Cost）、便利性（Convenience）和沟通（Communication）。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4C理论强调企业应该关注消费者的需求和期望，并从顾客价值、成本、便利性和沟通四个方面来制定营销策略。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关注消费者对产品或服务的整体价值和满意度。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不仅包括产品价格，还包括消费者购买和使用过程中的总成本。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提供方便快捷的购买渠道和服务，降低消费者的时间和精力成本。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建立有效的双向沟通，了解消费者需求，传递产品信息和品牌价值。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4C理论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定位理论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定位理论是一种营销策略，旨在在消费者心中树立品牌形象，使品牌在竞争激烈的市场中脱颖而出。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在竞争激烈的市场环境中，品牌需要明确自己的定位，以便在消费者心中形成独特的认知，从而在市场中获得竞争优势。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定位的定义与重要性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通过突出产品的独特卖点，使品牌在市场中与其他竞争对手区分开来。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确定品牌的目标市场，了解目标消费者的需求、偏好和消费习惯，以便更好地满足他们的需求。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塑造品牌独特的形象和个性，使品牌在消费者心中形成独特的认知和记忆。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通过市场调研了解目标市场的需求、竞争态势和消费者行为，为品牌定位提供依据。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品牌识别系统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建立品牌识别系统，包括品牌名称、标志、口号等，以强化品牌形象和记忆。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制定有效的传播策略，将品牌定位信息传递给目标消费者，提高品牌的知名度和美誉度。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https://d.book118.com/968026123117006036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2024-09-16T05:18:37.652</cp:lastPrinted>
  <dcterms:created xsi:type="dcterms:W3CDTF">2024-09-15T21:18:37Z</dcterms:created>
  <dcterms:modified xsi:type="dcterms:W3CDTF">2024-09-15T21:18:39Z</dcterms:modified>
</cp:coreProperties>
</file>