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0E2E0-EC82-41B5-963F-3955C1A4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782AF-D4BA-4898-AF95-0CB9065B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7FB7B-CA27-4FF9-AE40-C624F356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E7CBD-1231-4F8E-AD75-5EF0F78E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BD4A19-293D-4973-AC53-437CA731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E5B17-EB70-455A-A647-8AEB42B7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1BF42-86DF-4B2B-A4D9-DFFFD8A4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AAF9D-3707-4D5D-9F9D-7A0117B9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285C2-2BEC-4F9B-8F24-CF56D0C7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E961D-698F-46F3-A88F-523DB171F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D159B-CA32-4594-83E3-977534927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707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25" r="26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颌下多间隙感染是指颌下三角间隙及颌周蜂窝织炎性感染的统称，是颌周感染中最常见的疾患之一。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发病急，进展快，病情重，常伴随高热、白细胞升高、颌周淋巴结肿大等症状，严重时可导致窒息、败血症等并发症。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主要由牙源性感染、淋巴结炎、外伤感染等引起，也可由其他部位感染扩散所致。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感染通过淋巴管、血管或直接蔓延至颌周间隙，引发炎症反应。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免疫力低下、糖尿病、营养不良、长期使用免疫抑制剂等易诱发颌下多间隙感染。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颌下肿胀、疼痛、压痛明显，可触及波动感，严重时可出现张口受限、吞咽困难等症状。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高热、畏寒、头痛、食欲不振、乏力等，严重时可出现败血症、中毒性休克等症状。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包括年龄、性别、病史等。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观察患者是否有肿胀、疼痛、发热等症状，以及症状的严重程度。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评估感染涉及的间隙范围，判断感染的严重程度。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了解患者是否有其他并发症，如呼吸困难、吞咽困难等。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感染范围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通过触诊和视诊，检查患者的颌下区域是否有肿胀、压痛等症状。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进行血常规、血沉等实验室检查，了解感染程度和全身状况。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通过超声、CT等影像学检查，进一步明确感染范围和程度。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在患者入院时，对患者的病情状况进行初步评估，确定是否为颌下多间隙感染。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在初步评估基础上，对患者进行全面的护理评估，包括症状、体征、实验室检查和影像学检查等。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根据评估结果，制定个性化的护理计划，包括病情观察、护理措施、并发症预防等。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按照护理计划，对患者进行全面的护理，观察病情变化，及时调整护理措施。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颌下多间隙感染护理措施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https://d.book118.com/968027072052006025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2024-09-02T00:19:00.399</cp:lastPrinted>
  <dcterms:created xsi:type="dcterms:W3CDTF">2024-09-01T16:19:00Z</dcterms:created>
  <dcterms:modified xsi:type="dcterms:W3CDTF">2024-09-01T16:19:02Z</dcterms:modified>
</cp:coreProperties>
</file>