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B7F25-4A49-4095-AC1B-B7C4F5DEF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50C09-236F-4001-A590-AD708DB5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37ADD-569D-4BAC-888A-AC90A5CF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FDDA3-22DB-43EC-AC88-01DB26E76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0607A-4EF1-42EA-BA21-345B9426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3C463-5405-4AE7-B546-90C86E78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F4DC4-5020-4D95-8E64-1A66E625F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FC143-8FF7-4049-A307-D00CA25D3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9FAC9-0B9C-444E-8EF4-89ADCA17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92D04-7185-4530-AFA3-A9F3989E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F6903-7A6E-448A-A2EA-25AF3E147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0000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氨基酸分解产物的代谢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氨基酸分解概述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碳骨架代谢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氮代谢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能量代谢与氧化还原平衡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氨基酸代谢异常疾病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影响因素与调控机制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氨基酸分解概述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氨基酸分解是指氨基酸在生物体内被降解为小分子物质的过程。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氨基酸分解包括脱氨基作用和脱羧基作用，前者生成氨和相应的酮酸，后者生成二氧化碳和相应的胺类物质。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氨基酸分解是生物体内氮代谢的重要途径之一，也是维持生物体氮平衡的重要方式。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8969" r="2896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氨基酸分解定义与过程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胺类物质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分解产物种类及功能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是氨基酸分解的主要产物之一，可在肝脏中合成尿素排出体外，或参与其他含氮物质的合成。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是脱羧基作用的产物，可排出体外或通过光合作用等途径被植物吸收利用。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可进一步氧化供能，或转化为糖、脂肪等其他物质。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包括多种生物活性物质，如神经递质、激素等，具有重要的生理功能。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在转氨酶的催化下，氨基酸的氨基被转移到另一分子酮酸上，生成相应的氨基酸和酮酸。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转氨基作用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氧化脱氨基作用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联合脱氨基作用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脱羧基作用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在氨基酸氧化酶的催化下，氨基酸被氧化脱去氨基，生成相应的酮酸和氨。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转氨基作用和谷氨酸脱氢作用的结合，是生物体内大多数氨基酸脱去氨基的主要途径。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在氨基酸脱羧酶的催化下，氨基酸脱去羧基生成相应的胺类物质和二氧化碳。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代谢途径与关键酶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碳骨架代谢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在肝脏和肾脏中，一些非糖物质如乳酸、甘油、生糖氨基酸等可以经过一系列反应转变为葡萄糖，以维持血糖浓度的稳定。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非糖物质转变为葡萄糖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糖异生作用不仅补充了糖的来源，还维持了血糖水平的稳定，防止低血糖的发生；同时，糖异生作用还可以调节酸碱平衡，将乳酸等酸性物质转化为中性物质，有助于维持酸碱平衡。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糖异生的生理意义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糖异生作用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酮体生成与利用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酮体生成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在肝脏中，脂肪酸经过β-氧化产生大量乙酰辅酶A，部分乙酰辅酶A在酮体合成酶的催化下缩合成酮体，包括乙酰乙酸、β-羟丁酸和丙酮。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酮体利用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酮体是肝外组织的重要能源，尤其是脑组织。在饥饿或糖尿病等情况下，酮体生成增加，为机体提供能量。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脂肪酸合成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在细胞质中，乙酰辅酶A在脂肪酸合成酶的催化下经过缩合、还原、脱水、再还原等步骤合成脂肪酸。合成的脂肪酸主要以甘油三酯的形式储存在脂肪组织中。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脂肪酸氧化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在线粒体中，脂肪酸经过活化、转运、β-氧化等步骤分解为乙酰辅酶A，进入三羧酸循环彻底氧化分解为CO2和H2O，并释放大量能量供机体利用。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脂肪酸合成与氧化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氮代谢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氨在血液中主要以丙氨酸和谷氨酰胺的形式进行转运，这两种物质分别在肝脏和肾脏中进行代谢。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氨的转运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氨的排泄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958" r="2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氨中毒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氨主要通过尿液排出体外，此外，也可以通过汗液、呼吸和粪便等途径排出。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当体内氨生成过多或排泄不足时，会导致氨中毒，对中枢神经系统产生毒性作用。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氨的转运与排泄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567" b="15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尿素循环及其调控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尿素循环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尿素循环是指在体内将有毒的氨转化为无毒的尿素的过程，主要包括鸟氨酸循环和瓜氨酸循环。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尿素循环的调控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尿素循环的调控主要涉及关键酶的活性和基因表达，如鸟氨酸氨基甲酰转移酶、精氨酸代琥珀酸合成酶等。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尿素循环的意义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尿素循环不仅具有解毒作用，还能为机体提供必需的氮源，参与氨基酸、核苷酸等物质的合成。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https://d.book118.com/968030000124006040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2024-09-19T08:51:08.987</cp:lastPrinted>
  <dcterms:created xsi:type="dcterms:W3CDTF">2024-09-19T00:51:09Z</dcterms:created>
  <dcterms:modified xsi:type="dcterms:W3CDTF">2024-09-19T00:51:11Z</dcterms:modified>
</cp:coreProperties>
</file>