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3D441-684A-499C-A12D-32454D37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FA2D0-423B-494D-A791-6B7A1985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1D839-5D4A-429B-8435-D296ABC6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20656-85D1-4489-A50A-7F856C70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8EFF2-1BEC-44B1-8216-B4976CD6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B4105-0CCF-4C28-9FB3-FB5BACA4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C9E0FC-C260-41F5-9550-0513DE30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AF99D-B494-49DB-A6B9-202C37FC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F0CA4-268E-42AB-A1AA-818BC2C1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60E15-4CD8-4969-BCCF-E1776E14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9353-0330-4FBC-A57B-468CA8DA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000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团队凝聚创造奇迹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打造高效执行力的团队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激发团队创新活力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团队凝聚力在应对挑战中的作用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团队凝聚力能够促进成员之间的有效沟通，减少误解和冲突，提高信息传递的准确性和效率。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凝聚力强的团队能够明确分工，发挥各自优势，形成互补效应，从而提高整体工作效率。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在面对变化和挑战时，凝聚力强的团队能够迅速作出反应，调整策略，保持高效执行。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团队凝聚力能够激发成员的创新意识，鼓励尝试新方法、新思路，为团队带来新的活力和创意。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凝聚力强的团队更容易实现跨界合作，整合不同领域的知识和资源，产生创新的火花。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在创新过程中，失败是不可避免的。团队凝聚力能够让成员更加包容失败，从中汲取教训，持续改进。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增强团队创新能力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50" b="191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实现团队共同目标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团队凝聚力能够让成员更加认同团队的共同目标，形成共识，为实现目标而共同努力。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在追求目标的过程中，团队成员会相互支持、鼓励，共同面对困难和挑战，增强信心和动力。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实现共同目标的过程也是团队成员共同成长的过程。在这个过程中，成员会不断提升自己的能力和素质，为团队的未来发展贡献力量。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团队成员对共同目标有清晰、一致的认识，能够形成强大的向心力。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目标设定合理，既具挑战性又可实现，能激发团队成员的积极性和创造力。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团队成员对目标产生高度认同，愿意为之付出努力，形成紧密的合作关系。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目标认同度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明确的团队目标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团队成员善于倾听他人意见，理解彼此立场，促进共识的达成。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团队内部建立有效的沟通渠道，确保信息及时、准确地传递，减少误解和冲突。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团队鼓励成员提供反馈意见，及时调整策略或行为，保持团队的协同性和高效性。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522" r="1052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11" r="1411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良好的团队沟通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团队领导具备出色的组织、协调和决策能力，能够引领团队不断前进。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领导关注成员成长，给予激励和关怀，增强团队的凝聚力和向心力。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领导以身作则，诚信待人，与团队成员建立深厚的信任关系，形成强大的团队合力。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优秀的团队领导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打造高效执行力的团队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根据目标制定相应的实施计划，明确时间节点、责任人、所需资源等，确保计划的可执行性。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在计划执行过程中，密切关注进度和反馈，根据实际情况及时调整计划和目标。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为团队设定清晰、具体、可衡量的目标，确保每个成员都清楚知道要达成什么成果。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分析工作流程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深入了解现有工作流程，找出瓶颈和问题，提出优化建议。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根据团队成员的特长和优势，合理分配任务和职责，确保每个人都能发挥自己的最大价值。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倡导团队成员之间的协作精神，促进信息共享和资源整合，提高工作效率。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优化工作流程和分工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https://d.book118.com/968030006036006034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2024-09-12T14:11:27.416</cp:lastPrinted>
  <dcterms:created xsi:type="dcterms:W3CDTF">2024-09-12T06:11:27Z</dcterms:created>
  <dcterms:modified xsi:type="dcterms:W3CDTF">2024-09-12T06:11:29Z</dcterms:modified>
</cp:coreProperties>
</file>