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3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8D698-0FFA-486D-9FFF-30B4E8467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9B67F-FB40-4687-AF57-9DC303D53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1DE21-EBD4-424C-A559-4B5D8FEE4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F2D0C-AACA-4BA0-970F-40AE5FFD0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82AD5C-B12B-4F87-AF10-D455D8836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C5C2BD-F059-4906-9C4B-E0844FB2B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C00BE-DD73-40C5-9ED2-A5238A668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9B30C-6D08-4E9E-8626-0C68AA6C6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2C65A-1DEF-4E7F-9CA5-879B6F81C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48AB7-2130-40B3-805B-66C9A680A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6EB49-8B19-44D3-840E-C14711357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354" r:id="rId2"/>
    <p:sldLayoutId id="2147486355" r:id="rId3"/>
    <p:sldLayoutId id="2147486356" r:id="rId4"/>
    <p:sldLayoutId id="2147486357" r:id="rId5"/>
    <p:sldLayoutId id="2147486358" r:id="rId6"/>
    <p:sldLayoutId id="2147486359" r:id="rId7"/>
    <p:sldLayoutId id="2147486360" r:id="rId8"/>
    <p:sldLayoutId id="2147486361" r:id="rId9"/>
    <p:sldLayoutId id="2147486362" r:id="rId10"/>
    <p:sldLayoutId id="21474863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330101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电子商务营销写作实务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电子商务营销写作概述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电子商务营销写作技巧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电子商务营销写作类型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电子商务营销写作注意事项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电子商务营销写作案例分析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电子商务营销写作概述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电子商务营销写作的定义</a:t>
            </a:r>
            <a:endParaRPr lang="zh-CN" altLang="en-US"/>
          </a:p>
        </p:txBody>
      </p:sp>
      <p:sp>
        <p:nvSpPr>
          <p:cNvPr id="10490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电子商务营销写作是一种以文字为主要表现形式的营销手段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通过文字的描述和表达，将产品或服务的特点、优势和价值传递给潜在客户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电子商务营销写作需要遵循一定的规范和技巧，以吸引客户的注意力和提高转化率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优秀的电子商务营销写作能够提高品牌知名度和客户忠诚度，促进销售和增加销售额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电子商务营销写作的重要性</a:t>
            </a:r>
            <a:endParaRPr lang="zh-CN" altLang="en-US"/>
          </a:p>
        </p:txBody>
      </p:sp>
      <p:sp>
        <p:nvSpPr>
          <p:cNvPr id="10491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传递信息：通过文字描述产品或服务的特点，吸引潜在客户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增强竞争力：优秀的营销写作能够让企业在激烈的市场竞争中脱颖而出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促进销售：有效的营销文案能够激发客户购买欲望，提高转化率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建立信任：专业的写作能够提升品牌形象，增加客户信任感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3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电子商务营销写作技巧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标题写作技巧</a:t>
            </a:r>
            <a:endParaRPr lang="zh-CN" altLang="en-US"/>
          </a:p>
        </p:txBody>
      </p:sp>
      <p:sp>
        <p:nvSpPr>
          <p:cNvPr id="10493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吸引注意力：使用具有吸引力的标题，引起读者的兴趣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明确主题：标题应该简洁明了，直接表达主题或核心内容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突出卖点：在标题中突出产品的卖点或优势，吸引目标客户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创新性：尝试使用新颖、独特的标题，吸引读者的注意力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内容写作技巧</a:t>
            </a:r>
            <a:endParaRPr lang="zh-CN" altLang="en-US"/>
          </a:p>
        </p:txBody>
      </p:sp>
      <p:sp>
        <p:nvSpPr>
          <p:cNvPr id="104939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了解受众：了解目标受众的需求、兴趣和购买行为，以便更好地定位内容和营销策略。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突出卖点：在内容中突出产品或服务的独特卖点，吸引目标受众的关注。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简洁明了：内容要简洁明了，避免使用过多的行业术语和复杂的句子结构，以便让目标受众更容易理解。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创造价值：通过提供有价值的信息、建议或解决方案，让目标受众感受到内容的实用性和重要性。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图片和视频的运用技巧</a:t>
            </a:r>
            <a:endParaRPr lang="zh-CN" altLang="en-US"/>
          </a:p>
        </p:txBody>
      </p:sp>
      <p:sp>
        <p:nvSpPr>
          <p:cNvPr id="10494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选择合适的图片和视频，与文案内容相匹配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运用视觉元素突出重点，吸引观众注意力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结合文案内容进行图片和视频的编辑与排版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注重图片和视频的质量，提高用户体验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0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电子商务营销写作类型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产品推广文案</a:t>
            </a:r>
            <a:endParaRPr lang="zh-CN" altLang="en-US"/>
          </a:p>
        </p:txBody>
      </p:sp>
      <p:sp>
        <p:nvSpPr>
          <p:cNvPr id="104960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文案内容：突出产品特点，强调产品优势，展示产品价值，引导客户产生购买欲望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文案目的：介绍产品特点、优势和价值，吸引潜在客户关注并购买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文案风格：简洁明了，生动形象，具有感染力和吸引力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文案技巧：运用修辞手法、情感渲染、故事化等技巧，让文案更具说服力和感染力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活动促销文案</a:t>
            </a:r>
            <a:endParaRPr lang="zh-CN" altLang="en-US"/>
          </a:p>
        </p:txBody>
      </p:sp>
      <p:sp>
        <p:nvSpPr>
          <p:cNvPr id="104965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促销目的：吸引顾客关注，提高销售额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6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促销内容：介绍活动详情，包括时间、地点、优惠等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6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写作技巧：使用简洁明了的语言，突出重点，吸引读者眼球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7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注意事项：遵守法律法规，避免虚假宣传，确保活动真实有效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https://d.book118.com/968033010131006035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电子商务营销写作实务</vt:lpstr>
      <vt:lpstr>目录</vt:lpstr>
      <vt:lpstr>单击此处添加章节标题</vt:lpstr>
      <vt:lpstr>电子商务营销写作概述</vt:lpstr>
      <vt:lpstr>PowerPoint Presentation</vt:lpstr>
      <vt:lpstr>电子商务营销写作的定义</vt:lpstr>
      <vt:lpstr>电子商务营销写作的重要性</vt:lpstr>
      <vt:lpstr>电子商务营销写作技巧</vt:lpstr>
      <vt:lpstr>PowerPoint Presentation</vt:lpstr>
      <vt:lpstr>标题写作技巧</vt:lpstr>
      <vt:lpstr>内容写作技巧</vt:lpstr>
      <vt:lpstr>图片和视频的运用技巧</vt:lpstr>
      <vt:lpstr>电子商务营销写作类型</vt:lpstr>
      <vt:lpstr>PowerPoint Presentation</vt:lpstr>
      <vt:lpstr>产品推广文案</vt:lpstr>
      <vt:lpstr>活动促销文案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2024-09-14T20:43:56.567</cp:lastPrinted>
  <dcterms:created xsi:type="dcterms:W3CDTF">2024-09-14T12:43:56Z</dcterms:created>
  <dcterms:modified xsi:type="dcterms:W3CDTF">2024-09-14T12:43:58Z</dcterms:modified>
</cp:coreProperties>
</file>