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81CBADB2-F9E6-4DA5-B7B1-BA1C7E7BC64A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9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0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2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3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5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6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8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9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B62DA9-6B01-446E-A8B5-163D14350E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B10A45-DCB5-4215-8C95-7D74A5EB49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462D89-D100-4889-97E2-33B0E47059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1F5461-E941-42F4-9698-AC8B5373E3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3E827D-3BD8-4B2B-8EA0-F27A30843E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94507E-66DB-4324-BC91-3189D9A00D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0F6FC7-FA53-4190-A960-39C0FF859A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D43654-6E4A-493F-8A5F-4179166B05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629ADB-EE3F-4A8A-9B5E-AF4C9F9947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2A8BB1-C911-4FEB-9EA5-D48B440243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88F535-4089-4465-9326-615CDF4CA5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876AA6CF-FD99-44B8-A4C1-8CB113AA810F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5DCF3AFA-52F6-4BB8-A6E2-FD13A7E2A89B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4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8033023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企业风险管理的风险识别和分析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汇报人：魏老师                                             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企业风险管理简介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风险识别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风险分析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风险评估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风险应对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第一章 企业风险管理简介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企业风险管理概述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企业风险管理是组织为实现其目标而管理的风险的综合过程，涉及风险的识别、评估和应对措施的制定与执行。通过有效的风险管理，企业可以降低不确定性对业务的影响，确保持续经营的稳定性。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企业风险管理的重要性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提高企业稳定性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降低不确定性影响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保障企业发展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增强抗风险能力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确保企业长期发展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提高持续经营能力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企业风险管理的目标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保护核心利益和资产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实现利益的同时管理风险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确保企业发展的可持续性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最大限度实现风险管理效果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提升企业竞争力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提升整体风险管理水平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03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风险评估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4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评估风险严重性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估算风险影响程度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确定风险优先级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06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风险应对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7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制定风险应对策略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实施风险管理计划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跟踪风险应对效果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09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风险监控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监测风险变化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调整风险管理措施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优化风险管理流程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企业风险管理的步骤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13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风险识别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4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确定风险事件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识别风险影响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识别风险概率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企业风险管理的执行环节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确保风险管理的系统性和规范性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7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建立风险管理体系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8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明确风险管理的基本原则和方向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制定风险管理政策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0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深入剖析可能发生的各类风险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1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分析风险事件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2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5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风险识别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28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内部风险识别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内部风险识别是指对企业内部各个部门、流程以及员工等方面的风险进行识别和分析。通过深入了解企业内部运作，识别潜在的风险点，并提前制定相应的风险管理措施，以确保企业稳健发展。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外部风险识别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2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经济周期波动、政策调整等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宏观经济风险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政策变化、国际关系变动等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5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政治风险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自然灾害、气候变化等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自然环境风险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技术风险识别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1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新技术应用风险评估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技术创新风险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4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5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6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网络安全、数据泄露等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9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信息技术风险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51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欺诈风险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财务报表造假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资金挪用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54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作风不端风险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违规操作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不当行为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57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人为风险识别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61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员工操纵风险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内部欺诈行为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不当行为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4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风险识别是企业风险管理的重要环节，通过对内部、外部、技术和人为风险的识别和分析，可以及时发现潜在风险，有效避免风险对企业造成的损失。建立完善的风险识别机制和体系对企业的可持续发展至关重要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6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风险分析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风险评估方法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9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通过描述性的方式评估风险，不涉及具体数字和统计分析，侧重于风险的描述和特征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定性评估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2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通过数据和统计分析的方式对风险进行评估，可以量化风险的可能性和影响程度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定量评估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79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声誉影响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0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可能损害企业品牌形象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影响客户和投资者对企业的信任度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82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法律影响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3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可能导致法律诉讼风险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影响企业未来发展机会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85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员工影响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6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可能导致员工不满和流失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对企业内部氛围产生消极影响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风险影响分析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89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财务影响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0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影响企业的盈利状况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可能导致资金流动性问题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风险概率分析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2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风险概率分析是指对风险事件发生的概率进行分析，帮助企业了解风险事件发生的可能性。通过数据统计和历史分析，可以评估不同风险事件发生的概率，帮助企业有针对性地制定风险应对计划。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94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风险趋势分析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风险趋势分析是指对风险发展的趋势进行分析，帮助企业预测未来可能面临的风险。通过监测市场变化、行业发展趋势和国家政策变化等因素，企业可以及时发现风险发展的趋势，做好风险的预防和控制工作。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https://d.book118.com/968033023011006050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131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企业风险管理的风险识别和分析</vt:lpstr>
      <vt:lpstr>目录</vt:lpstr>
      <vt:lpstr>第一章 企业风险管理简介</vt:lpstr>
      <vt:lpstr> </vt:lpstr>
      <vt:lpstr>企业风险管理的重要性</vt:lpstr>
      <vt:lpstr>企业风险管理的目标</vt:lpstr>
      <vt:lpstr>企业风险管理的步骤</vt:lpstr>
      <vt:lpstr>企业风险管理的执行环节</vt:lpstr>
      <vt:lpstr>第2章 风险识别</vt:lpstr>
      <vt:lpstr> </vt:lpstr>
      <vt:lpstr>外部风险识别</vt:lpstr>
      <vt:lpstr>技术风险识别</vt:lpstr>
      <vt:lpstr>人为风险识别</vt:lpstr>
      <vt:lpstr>总结</vt:lpstr>
      <vt:lpstr>第3章 风险分析</vt:lpstr>
      <vt:lpstr>风险评估方法</vt:lpstr>
      <vt:lpstr>风险影响分析</vt:lpstr>
      <vt:lpstr>风险概率分析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2024-09-29T15:02:29.034</cp:lastPrinted>
  <dcterms:created xsi:type="dcterms:W3CDTF">2024-09-29T07:02:29Z</dcterms:created>
  <dcterms:modified xsi:type="dcterms:W3CDTF">2024-09-29T07:02:31Z</dcterms:modified>
</cp:coreProperties>
</file>