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1C7E4-7FED-4561-9A4E-F41FDFFC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65DCB-038C-43A6-9421-A4047B90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6EEE-D181-4D10-B2D0-971B33716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E7B15-4452-4EE8-A8E2-A6161AD0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E36DD-0AC3-43EC-86A2-646DEF3D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156AB-D5B6-4CCD-B026-6307DDE3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F1CBD-DF77-44B8-84E1-8C56C7BF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85DB8-A9F0-4831-8225-D66D30D7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A300-351A-40D0-8510-408120D3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031E-7AB6-4704-AB78-61504954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79847-3D1E-45C0-A5AE-DA6AB005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4124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护理绩效管理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护理绩效管理是运用科学的方法、标准和程序，对护理服务过程和结果进行测定和评价，为提高护理质量和效率提供依据的过程。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护理绩效管理是医院管理的重要组成部分，对于提高护理质量、提升患者满意度、促进医院发展具有重要意义。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护理绩效管理的重要性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通过实施护理绩效管理，提高护理服务质量和效率，提升患者满意度，促进医院整体发展。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护理绩效管理有助于提高护士的工作积极性和主动性，增强团队协作精神，推动护理学科的发展，为医院创造更大的社会效益和经济效益。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护理绩效管理定义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护理绩效管理是一个系统性的过程，旨在提高护理团队和个人的绩效，以提升护理服务质量和患者满意度。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护理绩效管理概念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通过设定明确的目标、评估护理工作的过程和结果、提供反馈和持续改进，护理绩效管理有助于提高护理团队的协作和效率，促进护理职业发展。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护理绩效管理以设定明确的目标为导向，确保团队和个人能够集中精力实现关键目标。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通过收集和分析数据，了解护理工作的过程和结果，为改进提供依据。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护理绩效管理是一个持续的过程，通过不断评估、反馈和调整，实现护理质量的持续改进。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强调团队成员之间的协作和沟通，共同实现团队目标。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护理绩效管理的特点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0" r="238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护理绩效管理的原则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在评估绩效时，应遵循公平公正的原则，确保评估结果客观、准确。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护理绩效管理应以患者为中心，关注患者需求和满意度，提高护理服务质量。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评估绩效时应综合考虑多个方面，包括工作质量、工作效率、团队协作等。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护理绩效管理应关注个人和团队的发展，通过提供培训和支持，促进职业成长。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护理绩效管理的实施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根据医院或部门的战略目标，明确护理绩效管理的目标，包括提高护理质量、提升患者满意度、降低护理不良事件等。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明确绩效目标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针对绩效目标，确定关键绩效指标，如护理质量指标、患者满意度指标、护理不良事件发生率等。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确定关键绩效指标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根据关键绩效指标，制定具体的实施计划，包括目标值、实施步骤、时间表等。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制定绩效计划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设定绩效目标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根据医院或部门的战略目标和护理工作的实际情况，设定具体的绩效目标，如提高护理质量合格率、降低患者投诉率等。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设定目标值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根据历史数据和行业标准，设定合理的目标值，确保目标具有可实现性和挑战性。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针对设定的绩效目标，制定具体的实施方案，包括目标分解、责任人、时间表等。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https://d.book118.com/968034124011006036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2024-09-15T04:43:45.274</cp:lastPrinted>
  <dcterms:created xsi:type="dcterms:W3CDTF">2024-09-14T20:43:45Z</dcterms:created>
  <dcterms:modified xsi:type="dcterms:W3CDTF">2024-09-14T20:43:47Z</dcterms:modified>
</cp:coreProperties>
</file>