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1.xml" ContentType="application/vnd.openxmlformats-officedocument.presentationml.tags+xml"/>
  <Override PartName="/ppt/tags/tag12.xml" ContentType="application/vnd.openxmlformats-officedocument.presentationml.tags+xml"/>
  <Override PartName="/ppt/tags/tag13.xml" ContentType="application/vnd.openxmlformats-officedocument.presentationml.tags+xml"/>
  <Override PartName="/ppt/tags/tag14.xml" ContentType="application/vnd.openxmlformats-officedocument.presentationml.tags+xml"/>
  <Override PartName="/ppt/tags/tag15.xml" ContentType="application/vnd.openxmlformats-officedocument.presentationml.tags+xml"/>
  <Override PartName="/ppt/tags/tag16.xml" ContentType="application/vnd.openxmlformats-officedocument.presentationml.tags+xml"/>
  <Override PartName="/ppt/tags/tag17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7224" r:id="rId2"/>
  </p:sldMasterIdLst>
  <p:sldIdLst>
    <p:sldId id="259" r:id="rId3"/>
    <p:sldId id="262" r:id="rId4"/>
    <p:sldId id="264" r:id="rId5"/>
  </p:sldIdLst>
  <p:sldSz cx="12192000" cy="6858000"/>
  <p:notesSz cx="6858000" cy="9144000"/>
  <p:custDataLst>
    <p:tags r:id="rId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tags" Target="tags/tag98.xml" /><Relationship Id="rId7" Type="http://schemas.openxmlformats.org/officeDocument/2006/relationships/presProps" Target="presProps.xml" /><Relationship Id="rId8" Type="http://schemas.openxmlformats.org/officeDocument/2006/relationships/viewProps" Target="viewProps.xml" /><Relationship Id="rId9" Type="http://schemas.openxmlformats.org/officeDocument/2006/relationships/theme" Target="theme/theme1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9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tags" Target="../tags/tag8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.xml" /><Relationship Id="rId2" Type="http://schemas.openxmlformats.org/officeDocument/2006/relationships/tags" Target="../tags/tag11.xml" /><Relationship Id="rId3" Type="http://schemas.openxmlformats.org/officeDocument/2006/relationships/tags" Target="../tags/tag12.xml" /><Relationship Id="rId4" Type="http://schemas.openxmlformats.org/officeDocument/2006/relationships/tags" Target="../tags/tag13.xml" /><Relationship Id="rId5" Type="http://schemas.openxmlformats.org/officeDocument/2006/relationships/tags" Target="../tags/tag14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15.xml" /><Relationship Id="rId3" Type="http://schemas.openxmlformats.org/officeDocument/2006/relationships/tags" Target="../tags/tag16.xml" /><Relationship Id="rId4" Type="http://schemas.openxmlformats.org/officeDocument/2006/relationships/tags" Target="../tags/tag17.xml" /><Relationship Id="rId5" Type="http://schemas.openxmlformats.org/officeDocument/2006/relationships/tags" Target="../tags/tag18.xml" /><Relationship Id="rId6" Type="http://schemas.openxmlformats.org/officeDocument/2006/relationships/tags" Target="../tags/tag19.xml" /><Relationship Id="rId7" Type="http://schemas.openxmlformats.org/officeDocument/2006/relationships/tags" Target="../tags/tag20.xml" /><Relationship Id="rId8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2" Type="http://schemas.openxmlformats.org/officeDocument/2006/relationships/tags" Target="../tags/tag21.xml" /><Relationship Id="rId3" Type="http://schemas.openxmlformats.org/officeDocument/2006/relationships/tags" Target="../tags/tag22.xml" /><Relationship Id="rId4" Type="http://schemas.openxmlformats.org/officeDocument/2006/relationships/tags" Target="../tags/tag23.xml" /><Relationship Id="rId5" Type="http://schemas.openxmlformats.org/officeDocument/2006/relationships/tags" Target="../tags/tag24.xml" /><Relationship Id="rId6" Type="http://schemas.openxmlformats.org/officeDocument/2006/relationships/tags" Target="../tags/tag25.xml" /><Relationship Id="rId7" Type="http://schemas.openxmlformats.org/officeDocument/2006/relationships/tags" Target="../tags/tag26.xml" /><Relationship Id="rId8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7.xml" /><Relationship Id="rId2" Type="http://schemas.openxmlformats.org/officeDocument/2006/relationships/tags" Target="../tags/tag28.xml" /><Relationship Id="rId3" Type="http://schemas.openxmlformats.org/officeDocument/2006/relationships/tags" Target="../tags/tag29.xml" /><Relationship Id="rId4" Type="http://schemas.openxmlformats.org/officeDocument/2006/relationships/tags" Target="../tags/tag30.xml" /><Relationship Id="rId5" Type="http://schemas.openxmlformats.org/officeDocument/2006/relationships/tags" Target="../tags/tag31.xml" /><Relationship Id="rId6" Type="http://schemas.openxmlformats.org/officeDocument/2006/relationships/tags" Target="../tags/tag32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3.xml" /><Relationship Id="rId2" Type="http://schemas.openxmlformats.org/officeDocument/2006/relationships/tags" Target="../tags/tag34.xml" /><Relationship Id="rId3" Type="http://schemas.openxmlformats.org/officeDocument/2006/relationships/tags" Target="../tags/tag35.xml" /><Relationship Id="rId4" Type="http://schemas.openxmlformats.org/officeDocument/2006/relationships/tags" Target="../tags/tag36.xml" /><Relationship Id="rId5" Type="http://schemas.openxmlformats.org/officeDocument/2006/relationships/tags" Target="../tags/tag37.xml" /><Relationship Id="rId6" Type="http://schemas.openxmlformats.org/officeDocument/2006/relationships/tags" Target="../tags/tag38.xml" /><Relationship Id="rId7" Type="http://schemas.openxmlformats.org/officeDocument/2006/relationships/tags" Target="../tags/tag39.xml" /><Relationship Id="rId8" Type="http://schemas.openxmlformats.org/officeDocument/2006/relationships/tags" Target="../tags/tag40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1.xml" /><Relationship Id="rId2" Type="http://schemas.openxmlformats.org/officeDocument/2006/relationships/tags" Target="../tags/tag42.xml" /><Relationship Id="rId3" Type="http://schemas.openxmlformats.org/officeDocument/2006/relationships/tags" Target="../tags/tag43.xml" /><Relationship Id="rId4" Type="http://schemas.openxmlformats.org/officeDocument/2006/relationships/tags" Target="../tags/tag44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5.xml" /><Relationship Id="rId2" Type="http://schemas.openxmlformats.org/officeDocument/2006/relationships/tags" Target="../tags/tag46.xml" /><Relationship Id="rId3" Type="http://schemas.openxmlformats.org/officeDocument/2006/relationships/tags" Target="../tags/tag47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8.xml" /><Relationship Id="rId2" Type="http://schemas.openxmlformats.org/officeDocument/2006/relationships/tags" Target="../tags/tag49.xml" /><Relationship Id="rId3" Type="http://schemas.openxmlformats.org/officeDocument/2006/relationships/tags" Target="../tags/tag50.xml" /><Relationship Id="rId4" Type="http://schemas.openxmlformats.org/officeDocument/2006/relationships/tags" Target="../tags/tag51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2.xml" /><Relationship Id="rId2" Type="http://schemas.openxmlformats.org/officeDocument/2006/relationships/tags" Target="../tags/tag53.xml" /><Relationship Id="rId3" Type="http://schemas.openxmlformats.org/officeDocument/2006/relationships/tags" Target="../tags/tag54.xml" /><Relationship Id="rId4" Type="http://schemas.openxmlformats.org/officeDocument/2006/relationships/tags" Target="../tags/tag55.xml" /><Relationship Id="rId5" Type="http://schemas.openxmlformats.org/officeDocument/2006/relationships/tags" Target="../tags/tag56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57.xml" /><Relationship Id="rId3" Type="http://schemas.openxmlformats.org/officeDocument/2006/relationships/tags" Target="../tags/tag58.xml" /><Relationship Id="rId4" Type="http://schemas.openxmlformats.org/officeDocument/2006/relationships/tags" Target="../tags/tag59.xml" /><Relationship Id="rId5" Type="http://schemas.openxmlformats.org/officeDocument/2006/relationships/tags" Target="../tags/tag60.xml" /><Relationship Id="rId6" Type="http://schemas.openxmlformats.org/officeDocument/2006/relationships/tags" Target="../tags/tag61.xml" /><Relationship Id="rId7" Type="http://schemas.openxmlformats.org/officeDocument/2006/relationships/tags" Target="../tags/tag62.xml" /><Relationship Id="rId8" Type="http://schemas.openxmlformats.org/officeDocument/2006/relationships/tags" Target="../tags/tag63.xml" /><Relationship Id="rId9" Type="http://schemas.openxmlformats.org/officeDocument/2006/relationships/tags" Target="../tags/tag64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F40AD9F-5157-403F-AC2D-A33FCE5D6E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094DD33-DE77-440D-BA3B-80A9BBAC56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0F515CF-FC9E-49D1-B895-61F62C9D9F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F551FE3-5B99-4999-94CA-DB580DFAD6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E1F97AE-04F7-4957-8A18-F64E623F24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983D26E-70B2-4EFA-8706-579FD29B03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190AE55-72B3-4AA1-B9D9-56285CB808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C8B4422-D934-4F6B-AAB1-FC987F02CD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06B2923-A853-402B-B5ED-1B93044DC0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E27A264-9168-4DDE-9891-02FFDCE864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640E528-DF30-433D-BD21-2D33B1ECDA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5" name="图片 7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762" y="428"/>
            <a:ext cx="12190476" cy="6857143"/>
          </a:xfrm>
          <a:prstGeom prst="rect">
            <a:avLst/>
          </a:prstGeom>
        </p:spPr>
      </p:pic>
      <p:sp>
        <p:nvSpPr>
          <p:cNvPr id="1048668" name="标题 1"/>
          <p:cNvSpPr>
            <a:spLocks noGrp="1"/>
          </p:cNvSpPr>
          <p:nvPr>
            <p:ph type="ctrTitle"/>
            <p:custDataLst>
              <p:tags r:id="rId3"/>
            </p:custDataLst>
          </p:nvPr>
        </p:nvSpPr>
        <p:spPr>
          <a:xfrm>
            <a:off x="838200" y="2429510"/>
            <a:ext cx="10515600" cy="1249045"/>
          </a:xfrm>
          <a:noFill/>
        </p:spPr>
        <p:txBody>
          <a:bodyPr wrap="square" rtlCol="0" anchor="t">
            <a:normAutofit/>
          </a:bodyPr>
          <a:lstStyle>
            <a:lvl1pPr>
              <a:defRPr lang="zh-CN" altLang="en-US" sz="7200">
                <a:gradFill flip="none" rotWithShape="1">
                  <a:gsLst>
                    <a:gs pos="0">
                      <a:schemeClr val="accent2">
                        <a:lumMod val="60000"/>
                        <a:lumOff val="40000"/>
                      </a:schemeClr>
                    </a:gs>
                    <a:gs pos="35000">
                      <a:schemeClr val="accent2"/>
                    </a:gs>
                    <a:gs pos="100000">
                      <a:schemeClr val="accent1"/>
                    </a:gs>
                  </a:gsLst>
                  <a:lin ang="3000000" scaled="0"/>
                </a:gradFill>
                <a:latin typeface="+mj-ea"/>
                <a:ea typeface="+mj-ea"/>
                <a:cs typeface="+mn-ea"/>
                <a:sym typeface="+mn-lt"/>
              </a:defRPr>
            </a:lvl1pPr>
          </a:lstStyle>
          <a:p>
            <a:pPr marL="0" lvl="0" defTabSz="1218565"/>
            <a:r>
              <a:rPr sz="6000">
                <a:sym typeface="+mn-ea"/>
              </a:rPr>
              <a:t>单击此处编辑母版标题样式</a:t>
            </a:r>
            <a:endParaRPr lang="zh-CN" altLang="en-US" sz="6000" b="1">
              <a:gradFill flip="none" rotWithShape="1">
                <a:gsLst>
                  <a:gs pos="0">
                    <a:schemeClr val="accent2">
                      <a:lumMod val="70000"/>
                      <a:lumOff val="30000"/>
                    </a:schemeClr>
                  </a:gs>
                  <a:gs pos="35000">
                    <a:schemeClr val="accent2"/>
                  </a:gs>
                  <a:gs pos="100000">
                    <a:schemeClr val="accent1"/>
                  </a:gs>
                </a:gsLst>
                <a:lin ang="3000000" scaled="0"/>
              </a:gradFill>
              <a:latin typeface="微软雅黑" panose="020b0503020204020204" charset="-122"/>
              <a:ea typeface="微软雅黑"/>
              <a:sym typeface="+mn-lt"/>
            </a:endParaRPr>
          </a:p>
        </p:txBody>
      </p:sp>
      <p:sp>
        <p:nvSpPr>
          <p:cNvPr id="1048670" name="副标题 2"/>
          <p:cNvSpPr>
            <a:spLocks noGrp="1"/>
          </p:cNvSpPr>
          <p:nvPr>
            <p:ph type="subTitle" idx="1"/>
            <p:custDataLst>
              <p:tags r:id="rId4"/>
            </p:custDataLst>
          </p:nvPr>
        </p:nvSpPr>
        <p:spPr>
          <a:xfrm>
            <a:off x="904875" y="939800"/>
            <a:ext cx="10515600" cy="1248410"/>
          </a:xfrm>
          <a:noFill/>
        </p:spPr>
        <p:txBody>
          <a:bodyPr wrap="square" rtlCol="0" anchor="b">
            <a:normAutofit/>
          </a:bodyPr>
          <a:lstStyle>
            <a:lvl1pPr marL="0" indent="0">
              <a:buNone/>
              <a:defRPr lang="zh-CN" altLang="en-US" sz="1800" b="1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marL="0" lvl="0"/>
            <a:r>
              <a:rPr>
                <a:sym typeface="+mn-ea"/>
              </a:rPr>
              <a:t>单击此处编辑母版副标题样式</a:t>
            </a:r>
            <a:endParaRPr lang="zh-CN" altLang="en-US" b="1"/>
          </a:p>
        </p:txBody>
      </p:sp>
      <p:sp>
        <p:nvSpPr>
          <p:cNvPr id="1048672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4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676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610600" y="6356350"/>
            <a:ext cx="2743200" cy="365125"/>
          </a:xfrm>
        </p:spPr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678" name="文本占位符 9"/>
          <p:cNvSpPr>
            <a:spLocks noGrp="1"/>
          </p:cNvSpPr>
          <p:nvPr>
            <p:ph type="body" sz="quarter" idx="13" hasCustomPrompt="1"/>
            <p:custDataLst>
              <p:tags r:id="rId8"/>
            </p:custDataLst>
          </p:nvPr>
        </p:nvSpPr>
        <p:spPr>
          <a:xfrm>
            <a:off x="891540" y="4946650"/>
            <a:ext cx="5776595" cy="1244600"/>
          </a:xfrm>
        </p:spPr>
        <p:txBody>
          <a:bodyPr wrap="square" anchor="b" anchorCtr="0">
            <a:normAutofit/>
          </a:bodyPr>
          <a:lstStyle>
            <a:lvl1pPr marL="0" indent="0">
              <a:lnSpc>
                <a:spcPct val="100000"/>
              </a:lnSpc>
              <a:buNone/>
              <a:defRPr sz="1800" b="1">
                <a:gradFill>
                  <a:gsLst>
                    <a:gs pos="0">
                      <a:schemeClr val="accent2">
                        <a:lumMod val="70000"/>
                        <a:lumOff val="30000"/>
                      </a:schemeClr>
                    </a:gs>
                    <a:gs pos="35000">
                      <a:schemeClr val="accent2"/>
                    </a:gs>
                    <a:gs pos="100000">
                      <a:schemeClr val="accent1"/>
                    </a:gs>
                  </a:gsLst>
                  <a:lin ang="3000000" scaled="0"/>
                </a:gradFill>
              </a:defRPr>
            </a:lvl1pPr>
          </a:lstStyle>
          <a:p>
            <a:pPr lvl="0"/>
            <a:r>
              <a:rPr lang="zh-CN" altLang="en-US">
                <a:sym typeface="+mn-ea"/>
              </a:rPr>
              <a:t>公司名占位符</a:t>
            </a:r>
            <a:endParaRPr lang="en-US" altLang="zh-CN" sz="1800" b="1">
              <a:gradFill flip="none" rotWithShape="1">
                <a:gsLst>
                  <a:gs pos="0">
                    <a:schemeClr val="accent2">
                      <a:lumMod val="70000"/>
                      <a:lumOff val="30000"/>
                    </a:schemeClr>
                  </a:gs>
                  <a:gs pos="35000">
                    <a:schemeClr val="accent2"/>
                  </a:gs>
                  <a:gs pos="100000">
                    <a:schemeClr val="accent1"/>
                  </a:gs>
                </a:gsLst>
                <a:lin ang="3000000" scaled="0"/>
              </a:gradFill>
              <a:latin typeface="微软雅黑" panose="020b0503020204020204" charset="-122"/>
              <a:ea typeface="微软雅黑"/>
              <a:sym typeface="+mn-ea"/>
            </a:endParaRPr>
          </a:p>
        </p:txBody>
      </p:sp>
      <p:sp>
        <p:nvSpPr>
          <p:cNvPr id="1048680" name="文本占位符 23"/>
          <p:cNvSpPr>
            <a:spLocks noGrp="1"/>
          </p:cNvSpPr>
          <p:nvPr>
            <p:ph type="body" sz="quarter" idx="17" hasCustomPrompt="1"/>
            <p:custDataLst>
              <p:tags r:id="rId9"/>
            </p:custDataLst>
          </p:nvPr>
        </p:nvSpPr>
        <p:spPr>
          <a:xfrm>
            <a:off x="1421061" y="3809565"/>
            <a:ext cx="5193634" cy="504000"/>
          </a:xfrm>
        </p:spPr>
        <p:txBody>
          <a:bodyPr wrap="square" anchor="ctr">
            <a:normAutofit/>
          </a:bodyPr>
          <a:lstStyle>
            <a:lvl1pPr marL="0" indent="0" algn="l">
              <a:lnSpc>
                <a:spcPct val="100000"/>
              </a:lnSpc>
              <a:buNone/>
              <a:defRPr sz="2000" b="1">
                <a:gradFill>
                  <a:gsLst>
                    <a:gs pos="0">
                      <a:schemeClr val="accent2">
                        <a:lumMod val="60000"/>
                        <a:lumOff val="40000"/>
                      </a:schemeClr>
                    </a:gs>
                    <a:gs pos="35000">
                      <a:schemeClr val="accent2"/>
                    </a:gs>
                    <a:gs pos="100000">
                      <a:schemeClr val="accent1"/>
                    </a:gs>
                  </a:gsLst>
                  <a:lin ang="3000000" scaled="0"/>
                </a:gradFill>
              </a:defRPr>
            </a:lvl1pPr>
          </a:lstStyle>
          <a:p>
            <a:pPr lvl="0"/>
            <a:r>
              <a:rPr lang="zh-CN" altLang="en-US">
                <a:sym typeface="+mn-ea"/>
              </a:rPr>
              <a:t>署名占位符</a:t>
            </a:r>
            <a:endParaRPr lang="zh-CN" altLang="en-US" b="1">
              <a:gradFill flip="none" rotWithShape="1">
                <a:gsLst>
                  <a:gs pos="0">
                    <a:schemeClr val="accent2">
                      <a:lumMod val="70000"/>
                      <a:lumOff val="30000"/>
                    </a:schemeClr>
                  </a:gs>
                  <a:gs pos="30000">
                    <a:schemeClr val="accent2"/>
                  </a:gs>
                  <a:gs pos="100000">
                    <a:schemeClr val="accent1"/>
                  </a:gs>
                </a:gsLst>
                <a:lin ang="3000000" scaled="0"/>
              </a:gradFill>
              <a:latin typeface="微软雅黑" panose="020b0503020204020204" charset="-122"/>
              <a:ea typeface="微软雅黑"/>
              <a:sym typeface="+mn-ea"/>
            </a:endParaRPr>
          </a:p>
        </p:txBody>
      </p:sp>
      <p:sp>
        <p:nvSpPr>
          <p:cNvPr id="1048682" name="iconfont-10342-5064101"/>
          <p:cNvSpPr>
            <a:spLocks noChangeAspect="1"/>
          </p:cNvSpPr>
          <p:nvPr userDrawn="1">
            <p:custDataLst>
              <p:tags r:id="rId10"/>
            </p:custDataLst>
          </p:nvPr>
        </p:nvSpPr>
        <p:spPr>
          <a:xfrm>
            <a:off x="838198" y="3845565"/>
            <a:ext cx="432000" cy="432000"/>
          </a:xfrm>
          <a:custGeom>
            <a:gdLst>
              <a:gd name="T0" fmla="*/ 4360 w 8720"/>
              <a:gd name="T1" fmla="*/ 8720 h 8720"/>
              <a:gd name="T2" fmla="*/ 0 w 8720"/>
              <a:gd name="T3" fmla="*/ 4360 h 8720"/>
              <a:gd name="T4" fmla="*/ 4360 w 8720"/>
              <a:gd name="T5" fmla="*/ 0 h 8720"/>
              <a:gd name="T6" fmla="*/ 8720 w 8720"/>
              <a:gd name="T7" fmla="*/ 4360 h 8720"/>
              <a:gd name="T8" fmla="*/ 4360 w 8720"/>
              <a:gd name="T9" fmla="*/ 8720 h 8720"/>
              <a:gd name="T10" fmla="*/ 6520 w 8720"/>
              <a:gd name="T11" fmla="*/ 5320 h 8720"/>
              <a:gd name="T12" fmla="*/ 6120 w 8720"/>
              <a:gd name="T13" fmla="*/ 5160 h 8720"/>
              <a:gd name="T14" fmla="*/ 5040 w 8720"/>
              <a:gd name="T15" fmla="*/ 4680 h 8720"/>
              <a:gd name="T16" fmla="*/ 5240 w 8720"/>
              <a:gd name="T17" fmla="*/ 4120 h 8720"/>
              <a:gd name="T18" fmla="*/ 5520 w 8720"/>
              <a:gd name="T19" fmla="*/ 2600 h 8720"/>
              <a:gd name="T20" fmla="*/ 4440 w 8720"/>
              <a:gd name="T21" fmla="*/ 1800 h 8720"/>
              <a:gd name="T22" fmla="*/ 3360 w 8720"/>
              <a:gd name="T23" fmla="*/ 2600 h 8720"/>
              <a:gd name="T24" fmla="*/ 3640 w 8720"/>
              <a:gd name="T25" fmla="*/ 4120 h 8720"/>
              <a:gd name="T26" fmla="*/ 3840 w 8720"/>
              <a:gd name="T27" fmla="*/ 4680 h 8720"/>
              <a:gd name="T28" fmla="*/ 2760 w 8720"/>
              <a:gd name="T29" fmla="*/ 5160 h 8720"/>
              <a:gd name="T30" fmla="*/ 2360 w 8720"/>
              <a:gd name="T31" fmla="*/ 5320 h 8720"/>
              <a:gd name="T32" fmla="*/ 2240 w 8720"/>
              <a:gd name="T33" fmla="*/ 6520 h 8720"/>
              <a:gd name="T34" fmla="*/ 6600 w 8720"/>
              <a:gd name="T35" fmla="*/ 6520 h 8720"/>
              <a:gd name="T36" fmla="*/ 6520 w 8720"/>
              <a:gd name="T37" fmla="*/ 5320 h 872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</a:cxnLst>
            <a:rect l="0" t="0" r="r" b="b"/>
            <a:pathLst>
              <a:path w="8720" h="8720">
                <a:moveTo>
                  <a:pt x="4360" y="8720"/>
                </a:moveTo>
                <a:cubicBezTo>
                  <a:pt x="1960" y="8720"/>
                  <a:pt x="0" y="6760"/>
                  <a:pt x="0" y="4360"/>
                </a:cubicBezTo>
                <a:cubicBezTo>
                  <a:pt x="0" y="1960"/>
                  <a:pt x="1960" y="0"/>
                  <a:pt x="4360" y="0"/>
                </a:cubicBezTo>
                <a:cubicBezTo>
                  <a:pt x="6760" y="0"/>
                  <a:pt x="8720" y="1960"/>
                  <a:pt x="8720" y="4360"/>
                </a:cubicBezTo>
                <a:cubicBezTo>
                  <a:pt x="8720" y="6760"/>
                  <a:pt x="6760" y="8720"/>
                  <a:pt x="4360" y="8720"/>
                </a:cubicBezTo>
                <a:close/>
                <a:moveTo>
                  <a:pt x="6520" y="5320"/>
                </a:moveTo>
                <a:cubicBezTo>
                  <a:pt x="6400" y="5240"/>
                  <a:pt x="6280" y="5200"/>
                  <a:pt x="6120" y="5160"/>
                </a:cubicBezTo>
                <a:cubicBezTo>
                  <a:pt x="5760" y="5080"/>
                  <a:pt x="5320" y="5040"/>
                  <a:pt x="5040" y="4680"/>
                </a:cubicBezTo>
                <a:cubicBezTo>
                  <a:pt x="5040" y="4680"/>
                  <a:pt x="4880" y="4520"/>
                  <a:pt x="5240" y="4120"/>
                </a:cubicBezTo>
                <a:cubicBezTo>
                  <a:pt x="5600" y="3720"/>
                  <a:pt x="5600" y="3080"/>
                  <a:pt x="5520" y="2600"/>
                </a:cubicBezTo>
                <a:cubicBezTo>
                  <a:pt x="5440" y="2120"/>
                  <a:pt x="4960" y="1800"/>
                  <a:pt x="4440" y="1800"/>
                </a:cubicBezTo>
                <a:cubicBezTo>
                  <a:pt x="3920" y="1800"/>
                  <a:pt x="3440" y="2120"/>
                  <a:pt x="3360" y="2600"/>
                </a:cubicBezTo>
                <a:cubicBezTo>
                  <a:pt x="3280" y="3080"/>
                  <a:pt x="3320" y="3720"/>
                  <a:pt x="3640" y="4120"/>
                </a:cubicBezTo>
                <a:cubicBezTo>
                  <a:pt x="4000" y="4520"/>
                  <a:pt x="3840" y="4680"/>
                  <a:pt x="3840" y="4680"/>
                </a:cubicBezTo>
                <a:cubicBezTo>
                  <a:pt x="3560" y="5040"/>
                  <a:pt x="3120" y="5080"/>
                  <a:pt x="2760" y="5160"/>
                </a:cubicBezTo>
                <a:cubicBezTo>
                  <a:pt x="2600" y="5200"/>
                  <a:pt x="2480" y="5240"/>
                  <a:pt x="2360" y="5320"/>
                </a:cubicBezTo>
                <a:cubicBezTo>
                  <a:pt x="2120" y="5440"/>
                  <a:pt x="2240" y="6520"/>
                  <a:pt x="2240" y="6520"/>
                </a:cubicBezTo>
                <a:lnTo>
                  <a:pt x="6600" y="6520"/>
                </a:lnTo>
                <a:cubicBezTo>
                  <a:pt x="6520" y="6520"/>
                  <a:pt x="6600" y="5480"/>
                  <a:pt x="6520" y="5320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en-US"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8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wrap="square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86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88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0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92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图片 4" descr="商务-红色-折纸_03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94" name="标题 1"/>
          <p:cNvSpPr>
            <a:spLocks noGrp="1"/>
          </p:cNvSpPr>
          <p:nvPr>
            <p:ph type="title" hasCustomPrompt="1"/>
            <p:custDataLst>
              <p:tags r:id="rId3"/>
            </p:custDataLst>
          </p:nvPr>
        </p:nvSpPr>
        <p:spPr>
          <a:xfrm>
            <a:off x="0" y="995680"/>
            <a:ext cx="4307840" cy="2914015"/>
          </a:xfrm>
        </p:spPr>
        <p:txBody>
          <a:bodyPr wrap="square" anchor="b">
            <a:normAutofit/>
          </a:bodyPr>
          <a:lstStyle>
            <a:lvl1pPr algn="ctr">
              <a:defRPr sz="7200">
                <a:gradFill>
                  <a:gsLst>
                    <a:gs pos="0">
                      <a:schemeClr val="accent2">
                        <a:lumMod val="70000"/>
                        <a:lumOff val="30000"/>
                      </a:schemeClr>
                    </a:gs>
                    <a:gs pos="35000">
                      <a:schemeClr val="accent2"/>
                    </a:gs>
                    <a:gs pos="100000">
                      <a:schemeClr val="accent1"/>
                    </a:gs>
                  </a:gsLst>
                  <a:lin ang="3000000" scaled="0"/>
                </a:gradFill>
              </a:defRPr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696" name="文本占位符 2"/>
          <p:cNvSpPr>
            <a:spLocks noGrp="1"/>
          </p:cNvSpPr>
          <p:nvPr>
            <p:ph type="body" idx="1" hasCustomPrompt="1"/>
            <p:custDataLst>
              <p:tags r:id="rId4"/>
            </p:custDataLst>
          </p:nvPr>
        </p:nvSpPr>
        <p:spPr>
          <a:xfrm>
            <a:off x="0" y="3998595"/>
            <a:ext cx="4307840" cy="1729105"/>
          </a:xfrm>
        </p:spPr>
        <p:txBody>
          <a:bodyPr wrap="square" anchor="t">
            <a:normAutofit/>
          </a:bodyPr>
          <a:lstStyle>
            <a:lvl1pPr marL="0" indent="0" algn="ctr">
              <a:buNone/>
              <a:defRPr sz="2800" b="0">
                <a:gradFill>
                  <a:gsLst>
                    <a:gs pos="0">
                      <a:schemeClr val="accent2">
                        <a:lumMod val="70000"/>
                        <a:lumOff val="30000"/>
                      </a:schemeClr>
                    </a:gs>
                    <a:gs pos="35000">
                      <a:schemeClr val="accent2"/>
                    </a:gs>
                    <a:gs pos="100000">
                      <a:schemeClr val="accent1"/>
                    </a:gs>
                  </a:gsLst>
                  <a:lin ang="3000000" scaled="0"/>
                </a:gra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副标题</a:t>
            </a:r>
            <a:endParaRPr lang="zh-CN" altLang="en-US"/>
          </a:p>
        </p:txBody>
      </p:sp>
      <p:sp>
        <p:nvSpPr>
          <p:cNvPr id="1048698" name="日期占位符 6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0" name="页脚占位符 7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2" name="灯片编号占位符 8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8" descr="商务-红色-折纸_02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04" name="标题 1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>
          <a:xfrm>
            <a:off x="1526540" y="3274695"/>
            <a:ext cx="9144000" cy="2646680"/>
          </a:xfrm>
        </p:spPr>
        <p:txBody>
          <a:bodyPr wrap="square" anchor="t" anchorCtr="0">
            <a:normAutofit/>
          </a:bodyPr>
          <a:lstStyle>
            <a:lvl1pPr algn="ctr">
              <a:defRPr sz="6000">
                <a:gradFill>
                  <a:gsLst>
                    <a:gs pos="0">
                      <a:schemeClr val="accent2">
                        <a:lumMod val="70000"/>
                        <a:lumOff val="30000"/>
                      </a:schemeClr>
                    </a:gs>
                    <a:gs pos="35000">
                      <a:schemeClr val="accent2"/>
                    </a:gs>
                    <a:gs pos="100000">
                      <a:schemeClr val="accent1"/>
                    </a:gs>
                  </a:gsLst>
                  <a:lin ang="3000000" scaled="0"/>
                </a:gradFill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06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8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10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712" name="文本占位符 7"/>
          <p:cNvSpPr>
            <a:spLocks noGrp="1"/>
          </p:cNvSpPr>
          <p:nvPr>
            <p:ph type="body" sz="quarter" idx="13" hasCustomPrompt="1"/>
            <p:custDataLst>
              <p:tags r:id="rId7"/>
            </p:custDataLst>
          </p:nvPr>
        </p:nvSpPr>
        <p:spPr>
          <a:xfrm>
            <a:off x="1524000" y="307340"/>
            <a:ext cx="9144000" cy="2759710"/>
          </a:xfrm>
        </p:spPr>
        <p:txBody>
          <a:bodyPr wrap="square" anchor="b" anchorCtr="0">
            <a:normAutofit/>
          </a:bodyPr>
          <a:lstStyle>
            <a:lvl1pPr marL="0" indent="0" algn="ctr">
              <a:buNone/>
              <a:defRPr sz="5000">
                <a:gradFill>
                  <a:gsLst>
                    <a:gs pos="0">
                      <a:schemeClr val="accent2">
                        <a:lumMod val="70000"/>
                        <a:lumOff val="30000"/>
                      </a:schemeClr>
                    </a:gs>
                    <a:gs pos="35000">
                      <a:schemeClr val="accent2"/>
                    </a:gs>
                    <a:gs pos="100000">
                      <a:schemeClr val="accent1"/>
                    </a:gs>
                  </a:gsLst>
                  <a:lin ang="3000000" scaled="0"/>
                </a:gradFill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1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wrap="square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16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18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20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2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24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2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8200" y="360045"/>
            <a:ext cx="10517505" cy="864235"/>
          </a:xfrm>
        </p:spPr>
        <p:txBody>
          <a:bodyPr vert="horz" wrap="square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28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wrap="square" anchor="b">
            <a:normAutofit/>
          </a:bodyPr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30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32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wrap="square" anchor="b">
            <a:normAutofit/>
          </a:bodyPr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34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36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8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0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4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wrap="square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44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6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8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50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2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4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56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58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0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2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6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8835" y="360045"/>
            <a:ext cx="10516870" cy="864235"/>
          </a:xfrm>
        </p:spPr>
        <p:txBody>
          <a:bodyPr wrap="square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66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1296000"/>
            <a:ext cx="10514012" cy="576000"/>
          </a:xfrm>
        </p:spPr>
        <p:txBody>
          <a:bodyPr wrap="square" anchor="t">
            <a:norm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768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0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2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61" name="图片 7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762" y="428"/>
            <a:ext cx="12190476" cy="6857143"/>
          </a:xfrm>
          <a:prstGeom prst="rect">
            <a:avLst/>
          </a:prstGeom>
        </p:spPr>
      </p:pic>
      <p:sp>
        <p:nvSpPr>
          <p:cNvPr id="1048774" name="标题 1"/>
          <p:cNvSpPr>
            <a:spLocks noGrp="1"/>
          </p:cNvSpPr>
          <p:nvPr>
            <p:ph type="ctrTitle"/>
            <p:custDataLst>
              <p:tags r:id="rId3"/>
            </p:custDataLst>
          </p:nvPr>
        </p:nvSpPr>
        <p:spPr>
          <a:xfrm>
            <a:off x="838835" y="212725"/>
            <a:ext cx="10514965" cy="2973070"/>
          </a:xfrm>
          <a:noFill/>
        </p:spPr>
        <p:txBody>
          <a:bodyPr vert="horz" wrap="square" lIns="0" tIns="0" rIns="0" bIns="0" rtlCol="0" anchor="b" anchorCtr="0">
            <a:normAutofit/>
          </a:bodyPr>
          <a:lstStyle>
            <a:lvl1pPr marL="0" marR="0" lvl="0" algn="l" defTabSz="1218565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0" normalizeH="0" baseline="0" noProof="1">
                <a:gradFill flip="none" rotWithShape="1">
                  <a:gsLst>
                    <a:gs pos="0">
                      <a:schemeClr val="accent2">
                        <a:lumMod val="60000"/>
                        <a:lumOff val="40000"/>
                      </a:schemeClr>
                    </a:gs>
                    <a:gs pos="35000">
                      <a:schemeClr val="accent2"/>
                    </a:gs>
                    <a:gs pos="100000">
                      <a:schemeClr val="accent1"/>
                    </a:gs>
                  </a:gsLst>
                  <a:lin ang="3000000" scaled="0"/>
                </a:gradFill>
                <a:latin typeface="+mj-ea"/>
                <a:ea typeface="+mj-ea"/>
                <a:cs typeface="+mn-ea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76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8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80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610600" y="6356350"/>
            <a:ext cx="2743200" cy="365125"/>
          </a:xfrm>
        </p:spPr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782" name="文本占位符 9"/>
          <p:cNvSpPr>
            <a:spLocks noGrp="1"/>
          </p:cNvSpPr>
          <p:nvPr>
            <p:ph type="body" sz="quarter" idx="13" hasCustomPrompt="1"/>
            <p:custDataLst>
              <p:tags r:id="rId7"/>
            </p:custDataLst>
          </p:nvPr>
        </p:nvSpPr>
        <p:spPr>
          <a:xfrm>
            <a:off x="892175" y="5288280"/>
            <a:ext cx="7315200" cy="894715"/>
          </a:xfrm>
        </p:spPr>
        <p:txBody>
          <a:bodyPr vert="horz" wrap="square" lIns="0" tIns="0" rIns="0" bIns="0" rtlCol="0" anchor="b" anchorCtr="0">
            <a:normAutofit/>
          </a:bodyPr>
          <a:lstStyle>
            <a:lvl1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1800" b="1" i="0" u="none" strike="noStrike" kern="1200" cap="none" spc="0" normalizeH="0" baseline="0" noProof="1">
                <a:gradFill>
                  <a:gsLst>
                    <a:gs pos="0">
                      <a:schemeClr val="accent2">
                        <a:lumMod val="70000"/>
                        <a:lumOff val="30000"/>
                      </a:schemeClr>
                    </a:gs>
                    <a:gs pos="35000">
                      <a:schemeClr val="accent2"/>
                    </a:gs>
                    <a:gs pos="100000">
                      <a:schemeClr val="accent1"/>
                    </a:gs>
                  </a:gsLst>
                  <a:lin ang="3000000" scaled="0"/>
                </a:gradFill>
                <a:latin typeface="+mn-lt"/>
                <a:ea typeface="+mn-ea"/>
                <a:cs typeface="+mn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公司名占位符</a:t>
            </a:r>
            <a:endParaRPr>
              <a:sym typeface="+mn-ea"/>
            </a:endParaRPr>
          </a:p>
        </p:txBody>
      </p:sp>
      <p:sp>
        <p:nvSpPr>
          <p:cNvPr id="1048784" name="文本占位符 23"/>
          <p:cNvSpPr>
            <a:spLocks noGrp="1"/>
          </p:cNvSpPr>
          <p:nvPr>
            <p:ph type="body" sz="quarter" idx="17" hasCustomPrompt="1"/>
            <p:custDataLst>
              <p:tags r:id="rId8"/>
            </p:custDataLst>
          </p:nvPr>
        </p:nvSpPr>
        <p:spPr>
          <a:xfrm>
            <a:off x="1443990" y="3674110"/>
            <a:ext cx="9910445" cy="1203960"/>
          </a:xfrm>
        </p:spPr>
        <p:txBody>
          <a:bodyPr vert="horz" wrap="square" lIns="0" tIns="0" rIns="0" bIns="0" rtlCol="0" anchor="t" anchorCtr="0">
            <a:normAutofit/>
          </a:bodyPr>
          <a:lstStyle>
            <a:lvl1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2000" b="1" i="0" u="none" strike="noStrike" kern="1200" cap="none" spc="0" normalizeH="0" baseline="0" noProof="1">
                <a:gradFill>
                  <a:gsLst>
                    <a:gs pos="0">
                      <a:schemeClr val="accent2">
                        <a:lumMod val="60000"/>
                        <a:lumOff val="40000"/>
                      </a:schemeClr>
                    </a:gs>
                    <a:gs pos="35000">
                      <a:schemeClr val="accent2"/>
                    </a:gs>
                    <a:gs pos="100000">
                      <a:schemeClr val="accent1"/>
                    </a:gs>
                  </a:gsLst>
                  <a:lin ang="3000000" scaled="0"/>
                </a:gradFill>
                <a:latin typeface="+mn-lt"/>
                <a:ea typeface="+mn-ea"/>
                <a:cs typeface="+mn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署名占位符</a:t>
            </a:r>
            <a:endParaRPr>
              <a:sym typeface="+mn-ea"/>
            </a:endParaRPr>
          </a:p>
        </p:txBody>
      </p:sp>
      <p:sp>
        <p:nvSpPr>
          <p:cNvPr id="1048786" name="iconfont-10342-5064101"/>
          <p:cNvSpPr>
            <a:spLocks noChangeAspect="1"/>
          </p:cNvSpPr>
          <p:nvPr userDrawn="1">
            <p:custDataLst>
              <p:tags r:id="rId9"/>
            </p:custDataLst>
          </p:nvPr>
        </p:nvSpPr>
        <p:spPr>
          <a:xfrm>
            <a:off x="838833" y="3603245"/>
            <a:ext cx="432000" cy="432000"/>
          </a:xfrm>
          <a:custGeom>
            <a:gdLst>
              <a:gd name="T0" fmla="*/ 4360 w 8720"/>
              <a:gd name="T1" fmla="*/ 8720 h 8720"/>
              <a:gd name="T2" fmla="*/ 0 w 8720"/>
              <a:gd name="T3" fmla="*/ 4360 h 8720"/>
              <a:gd name="T4" fmla="*/ 4360 w 8720"/>
              <a:gd name="T5" fmla="*/ 0 h 8720"/>
              <a:gd name="T6" fmla="*/ 8720 w 8720"/>
              <a:gd name="T7" fmla="*/ 4360 h 8720"/>
              <a:gd name="T8" fmla="*/ 4360 w 8720"/>
              <a:gd name="T9" fmla="*/ 8720 h 8720"/>
              <a:gd name="T10" fmla="*/ 6520 w 8720"/>
              <a:gd name="T11" fmla="*/ 5320 h 8720"/>
              <a:gd name="T12" fmla="*/ 6120 w 8720"/>
              <a:gd name="T13" fmla="*/ 5160 h 8720"/>
              <a:gd name="T14" fmla="*/ 5040 w 8720"/>
              <a:gd name="T15" fmla="*/ 4680 h 8720"/>
              <a:gd name="T16" fmla="*/ 5240 w 8720"/>
              <a:gd name="T17" fmla="*/ 4120 h 8720"/>
              <a:gd name="T18" fmla="*/ 5520 w 8720"/>
              <a:gd name="T19" fmla="*/ 2600 h 8720"/>
              <a:gd name="T20" fmla="*/ 4440 w 8720"/>
              <a:gd name="T21" fmla="*/ 1800 h 8720"/>
              <a:gd name="T22" fmla="*/ 3360 w 8720"/>
              <a:gd name="T23" fmla="*/ 2600 h 8720"/>
              <a:gd name="T24" fmla="*/ 3640 w 8720"/>
              <a:gd name="T25" fmla="*/ 4120 h 8720"/>
              <a:gd name="T26" fmla="*/ 3840 w 8720"/>
              <a:gd name="T27" fmla="*/ 4680 h 8720"/>
              <a:gd name="T28" fmla="*/ 2760 w 8720"/>
              <a:gd name="T29" fmla="*/ 5160 h 8720"/>
              <a:gd name="T30" fmla="*/ 2360 w 8720"/>
              <a:gd name="T31" fmla="*/ 5320 h 8720"/>
              <a:gd name="T32" fmla="*/ 2240 w 8720"/>
              <a:gd name="T33" fmla="*/ 6520 h 8720"/>
              <a:gd name="T34" fmla="*/ 6600 w 8720"/>
              <a:gd name="T35" fmla="*/ 6520 h 8720"/>
              <a:gd name="T36" fmla="*/ 6520 w 8720"/>
              <a:gd name="T37" fmla="*/ 5320 h 872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</a:cxnLst>
            <a:rect l="0" t="0" r="r" b="b"/>
            <a:pathLst>
              <a:path w="8720" h="8720">
                <a:moveTo>
                  <a:pt x="4360" y="8720"/>
                </a:moveTo>
                <a:cubicBezTo>
                  <a:pt x="1960" y="8720"/>
                  <a:pt x="0" y="6760"/>
                  <a:pt x="0" y="4360"/>
                </a:cubicBezTo>
                <a:cubicBezTo>
                  <a:pt x="0" y="1960"/>
                  <a:pt x="1960" y="0"/>
                  <a:pt x="4360" y="0"/>
                </a:cubicBezTo>
                <a:cubicBezTo>
                  <a:pt x="6760" y="0"/>
                  <a:pt x="8720" y="1960"/>
                  <a:pt x="8720" y="4360"/>
                </a:cubicBezTo>
                <a:cubicBezTo>
                  <a:pt x="8720" y="6760"/>
                  <a:pt x="6760" y="8720"/>
                  <a:pt x="4360" y="8720"/>
                </a:cubicBezTo>
                <a:close/>
                <a:moveTo>
                  <a:pt x="6520" y="5320"/>
                </a:moveTo>
                <a:cubicBezTo>
                  <a:pt x="6400" y="5240"/>
                  <a:pt x="6280" y="5200"/>
                  <a:pt x="6120" y="5160"/>
                </a:cubicBezTo>
                <a:cubicBezTo>
                  <a:pt x="5760" y="5080"/>
                  <a:pt x="5320" y="5040"/>
                  <a:pt x="5040" y="4680"/>
                </a:cubicBezTo>
                <a:cubicBezTo>
                  <a:pt x="5040" y="4680"/>
                  <a:pt x="4880" y="4520"/>
                  <a:pt x="5240" y="4120"/>
                </a:cubicBezTo>
                <a:cubicBezTo>
                  <a:pt x="5600" y="3720"/>
                  <a:pt x="5600" y="3080"/>
                  <a:pt x="5520" y="2600"/>
                </a:cubicBezTo>
                <a:cubicBezTo>
                  <a:pt x="5440" y="2120"/>
                  <a:pt x="4960" y="1800"/>
                  <a:pt x="4440" y="1800"/>
                </a:cubicBezTo>
                <a:cubicBezTo>
                  <a:pt x="3920" y="1800"/>
                  <a:pt x="3440" y="2120"/>
                  <a:pt x="3360" y="2600"/>
                </a:cubicBezTo>
                <a:cubicBezTo>
                  <a:pt x="3280" y="3080"/>
                  <a:pt x="3320" y="3720"/>
                  <a:pt x="3640" y="4120"/>
                </a:cubicBezTo>
                <a:cubicBezTo>
                  <a:pt x="4000" y="4520"/>
                  <a:pt x="3840" y="4680"/>
                  <a:pt x="3840" y="4680"/>
                </a:cubicBezTo>
                <a:cubicBezTo>
                  <a:pt x="3560" y="5040"/>
                  <a:pt x="3120" y="5080"/>
                  <a:pt x="2760" y="5160"/>
                </a:cubicBezTo>
                <a:cubicBezTo>
                  <a:pt x="2600" y="5200"/>
                  <a:pt x="2480" y="5240"/>
                  <a:pt x="2360" y="5320"/>
                </a:cubicBezTo>
                <a:cubicBezTo>
                  <a:pt x="2120" y="5440"/>
                  <a:pt x="2240" y="6520"/>
                  <a:pt x="2240" y="6520"/>
                </a:cubicBezTo>
                <a:lnTo>
                  <a:pt x="6600" y="6520"/>
                </a:lnTo>
                <a:cubicBezTo>
                  <a:pt x="6520" y="6520"/>
                  <a:pt x="6600" y="5480"/>
                  <a:pt x="6520" y="5320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en-US"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2.png" /><Relationship Id="rId13" Type="http://schemas.openxmlformats.org/officeDocument/2006/relationships/tags" Target="../tags/tag65.xml" /><Relationship Id="rId14" Type="http://schemas.openxmlformats.org/officeDocument/2006/relationships/tags" Target="../tags/tag66.xml" /><Relationship Id="rId15" Type="http://schemas.openxmlformats.org/officeDocument/2006/relationships/tags" Target="../tags/tag67.xml" /><Relationship Id="rId16" Type="http://schemas.openxmlformats.org/officeDocument/2006/relationships/tags" Target="../tags/tag68.xml" /><Relationship Id="rId17" Type="http://schemas.openxmlformats.org/officeDocument/2006/relationships/tags" Target="../tags/tag69.xml" /><Relationship Id="rId18" Type="http://schemas.openxmlformats.org/officeDocument/2006/relationships/tags" Target="../tags/tag70.xml" /><Relationship Id="rId19" Type="http://schemas.openxmlformats.org/officeDocument/2006/relationships/tags" Target="../tags/tag71.xml" /><Relationship Id="rId2" Type="http://schemas.openxmlformats.org/officeDocument/2006/relationships/slideLayout" Target="../slideLayouts/slideLayout13.xml" /><Relationship Id="rId20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7" descr="商务-红色-折纸_03"/>
          <p:cNvPicPr>
            <a:picLocks noChangeAspect="1"/>
          </p:cNvPicPr>
          <p:nvPr userDrawn="1"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56" name="标题占位符 1"/>
          <p:cNvSpPr>
            <a:spLocks noGrp="1"/>
          </p:cNvSpPr>
          <p:nvPr>
            <p:ph type="title"/>
            <p:custDataLst>
              <p:tags r:id="rId14"/>
            </p:custDataLst>
          </p:nvPr>
        </p:nvSpPr>
        <p:spPr>
          <a:xfrm>
            <a:off x="838200" y="360045"/>
            <a:ext cx="10515600" cy="864235"/>
          </a:xfrm>
          <a:prstGeom prst="rect">
            <a:avLst/>
          </a:prstGeom>
        </p:spPr>
        <p:txBody>
          <a:bodyPr vert="horz" wrap="square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58" name="文本占位符 2"/>
          <p:cNvSpPr>
            <a:spLocks noGrp="1"/>
          </p:cNvSpPr>
          <p:nvPr>
            <p:ph type="body" idx="1"/>
            <p:custDataLst>
              <p:tags r:id="rId15"/>
            </p:custDataLst>
          </p:nvPr>
        </p:nvSpPr>
        <p:spPr>
          <a:xfrm>
            <a:off x="838200" y="1364400"/>
            <a:ext cx="10515600" cy="4813200"/>
          </a:xfrm>
          <a:prstGeom prst="rect">
            <a:avLst/>
          </a:prstGeom>
        </p:spPr>
        <p:txBody>
          <a:bodyPr vert="horz" wrap="square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0" name="日期占位符 3"/>
          <p:cNvSpPr>
            <a:spLocks noGrp="1"/>
          </p:cNvSpPr>
          <p:nvPr>
            <p:ph type="dt" sz="half" idx="2"/>
            <p:custDataLst>
              <p:tags r:id="rId16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wrap="square" lIns="91440" tIns="45720" rIns="91440" bIns="4572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页脚占位符 4"/>
          <p:cNvSpPr>
            <a:spLocks noGrp="1"/>
          </p:cNvSpPr>
          <p:nvPr>
            <p:ph type="ftr" sz="quarter" idx="3"/>
            <p:custDataLst>
              <p:tags r:id="rId17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4" name="灯片编号占位符 5"/>
          <p:cNvSpPr>
            <a:spLocks noGrp="1"/>
          </p:cNvSpPr>
          <p:nvPr>
            <p:ph type="sldNum" sz="quarter" idx="4"/>
            <p:custDataLst>
              <p:tags r:id="rId18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wrap="square" lIns="91440" tIns="45720" rIns="91440" bIns="45720" rtlCol="0" anchor="ctr">
            <a:normAutofit/>
          </a:bodyPr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666" name="KSO_TEMPLATE" hidden="1"/>
          <p:cNvSpPr/>
          <p:nvPr userDrawn="1">
            <p:custDataLst>
              <p:tags r:id="rId1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gradFill>
            <a:gsLst>
              <a:gs pos="0">
                <a:schemeClr val="accent3">
                  <a:lumMod val="80000"/>
                  <a:lumOff val="20000"/>
                </a:schemeClr>
              </a:gs>
              <a:gs pos="50000">
                <a:schemeClr val="accent2"/>
              </a:gs>
              <a:gs pos="100000">
                <a:schemeClr val="accent1"/>
              </a:gs>
            </a:gsLst>
            <a:lin ang="10800000" scaled="0"/>
          </a:gradFill>
          <a:ln w="285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160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7214" r:id="rId2"/>
    <p:sldLayoutId id="2147487215" r:id="rId3"/>
    <p:sldLayoutId id="2147487216" r:id="rId4"/>
    <p:sldLayoutId id="2147487217" r:id="rId5"/>
    <p:sldLayoutId id="2147487218" r:id="rId6"/>
    <p:sldLayoutId id="2147487219" r:id="rId7"/>
    <p:sldLayoutId id="2147487220" r:id="rId8"/>
    <p:sldLayoutId id="2147487221" r:id="rId9"/>
    <p:sldLayoutId id="2147487222" r:id="rId10"/>
    <p:sldLayoutId id="2147487223" r:id="rId11"/>
  </p:sldLayoutIdLst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400" b="1" kern="1200">
          <a:gradFill>
            <a:gsLst>
              <a:gs pos="0">
                <a:schemeClr val="accent2">
                  <a:lumMod val="70000"/>
                  <a:lumOff val="30000"/>
                </a:schemeClr>
              </a:gs>
              <a:gs pos="35000">
                <a:schemeClr val="accent2"/>
              </a:gs>
              <a:gs pos="100000">
                <a:schemeClr val="accent1"/>
              </a:gs>
            </a:gsLst>
            <a:lin ang="3000000" scaled="0"/>
          </a:gra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72.xml" /><Relationship Id="rId3" Type="http://schemas.openxmlformats.org/officeDocument/2006/relationships/tags" Target="../tags/tag73.xml" /><Relationship Id="rId4" Type="http://schemas.openxmlformats.org/officeDocument/2006/relationships/tags" Target="../tags/tag74.xml" /><Relationship Id="rId5" Type="http://schemas.openxmlformats.org/officeDocument/2006/relationships/tags" Target="../tags/tag75.xml" /><Relationship Id="rId6" Type="http://schemas.openxmlformats.org/officeDocument/2006/relationships/tags" Target="../tags/tag76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85.xml" /><Relationship Id="rId11" Type="http://schemas.openxmlformats.org/officeDocument/2006/relationships/tags" Target="../tags/tag86.xml" /><Relationship Id="rId12" Type="http://schemas.openxmlformats.org/officeDocument/2006/relationships/tags" Target="../tags/tag87.xml" /><Relationship Id="rId13" Type="http://schemas.openxmlformats.org/officeDocument/2006/relationships/tags" Target="../tags/tag88.xml" /><Relationship Id="rId14" Type="http://schemas.openxmlformats.org/officeDocument/2006/relationships/tags" Target="../tags/tag89.xml" /><Relationship Id="rId15" Type="http://schemas.openxmlformats.org/officeDocument/2006/relationships/tags" Target="../tags/tag90.xml" /><Relationship Id="rId16" Type="http://schemas.openxmlformats.org/officeDocument/2006/relationships/tags" Target="../tags/tag91.xml" /><Relationship Id="rId17" Type="http://schemas.openxmlformats.org/officeDocument/2006/relationships/tags" Target="../tags/tag92.xml" /><Relationship Id="rId18" Type="http://schemas.openxmlformats.org/officeDocument/2006/relationships/tags" Target="../tags/tag93.xml" /><Relationship Id="rId19" Type="http://schemas.openxmlformats.org/officeDocument/2006/relationships/tags" Target="../tags/tag94.xml" /><Relationship Id="rId2" Type="http://schemas.openxmlformats.org/officeDocument/2006/relationships/tags" Target="../tags/tag77.xml" /><Relationship Id="rId20" Type="http://schemas.openxmlformats.org/officeDocument/2006/relationships/tags" Target="../tags/tag95.xml" /><Relationship Id="rId21" Type="http://schemas.openxmlformats.org/officeDocument/2006/relationships/tags" Target="../tags/tag96.xml" /><Relationship Id="rId22" Type="http://schemas.openxmlformats.org/officeDocument/2006/relationships/tags" Target="../tags/tag97.xml" /><Relationship Id="rId3" Type="http://schemas.openxmlformats.org/officeDocument/2006/relationships/tags" Target="../tags/tag78.xml" /><Relationship Id="rId4" Type="http://schemas.openxmlformats.org/officeDocument/2006/relationships/tags" Target="../tags/tag79.xml" /><Relationship Id="rId5" Type="http://schemas.openxmlformats.org/officeDocument/2006/relationships/tags" Target="../tags/tag80.xml" /><Relationship Id="rId6" Type="http://schemas.openxmlformats.org/officeDocument/2006/relationships/tags" Target="../tags/tag81.xml" /><Relationship Id="rId7" Type="http://schemas.openxmlformats.org/officeDocument/2006/relationships/tags" Target="../tags/tag82.xml" /><Relationship Id="rId8" Type="http://schemas.openxmlformats.org/officeDocument/2006/relationships/tags" Target="../tags/tag83.xml" /><Relationship Id="rId9" Type="http://schemas.openxmlformats.org/officeDocument/2006/relationships/tags" Target="../tags/tag8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6803507206300602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>
          <a:xfrm>
            <a:off x="838200" y="2429510"/>
            <a:ext cx="10515600" cy="1249045"/>
          </a:xfrm>
        </p:spPr>
        <p:txBody>
          <a:bodyPr wrap="square">
            <a:normAutofit/>
          </a:bodyPr>
          <a:lstStyle/>
          <a:p>
            <a:r>
              <a:rPr lang="zh-CN" altLang="en-US">
                <a:sym typeface="+mn-lt"/>
              </a:rPr>
              <a:t>3古诗两首教学反思</a:t>
            </a:r>
            <a:endParaRPr lang="zh-CN" altLang="en-US">
              <a:sym typeface="+mn-lt"/>
            </a:endParaRPr>
          </a:p>
        </p:txBody>
      </p:sp>
      <p:sp>
        <p:nvSpPr>
          <p:cNvPr id="1048650" name="副标题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>
          <a:xfrm>
            <a:off x="904875" y="939800"/>
            <a:ext cx="10515600" cy="1248410"/>
          </a:xfrm>
        </p:spPr>
        <p:txBody>
          <a:bodyPr wrap="square">
            <a:normAutofit/>
          </a:bodyPr>
          <a:lstStyle/>
          <a:p>
            <a:endParaRPr lang="zh-CN" altLang="en-US" sz="2200"/>
          </a:p>
        </p:txBody>
      </p:sp>
      <p:sp>
        <p:nvSpPr>
          <p:cNvPr id="1048652" name="公司名"/>
          <p:cNvSpPr>
            <a:spLocks noGrp="1"/>
          </p:cNvSpPr>
          <p:nvPr>
            <p:ph type="body" sz="quarter" idx="13"/>
            <p:custDataLst>
              <p:tags r:id="rId4"/>
            </p:custDataLst>
          </p:nvPr>
        </p:nvSpPr>
        <p:spPr>
          <a:xfrm>
            <a:off x="891540" y="4946650"/>
            <a:ext cx="5776595" cy="1244600"/>
          </a:xfrm>
        </p:spPr>
        <p:txBody>
          <a:bodyPr wrap="square">
            <a:normAutofit/>
          </a:bodyPr>
          <a:lstStyle/>
          <a:p>
            <a:endParaRPr lang="en-US" altLang="zh-CN"/>
          </a:p>
        </p:txBody>
      </p:sp>
      <p:sp>
        <p:nvSpPr>
          <p:cNvPr id="1048654" name="署名"/>
          <p:cNvSpPr>
            <a:spLocks noGrp="1"/>
          </p:cNvSpPr>
          <p:nvPr>
            <p:ph type="body" sz="quarter" idx="17"/>
            <p:custDataLst>
              <p:tags r:id="rId5"/>
            </p:custDataLst>
          </p:nvPr>
        </p:nvSpPr>
        <p:spPr>
          <a:xfrm>
            <a:off x="1421061" y="3809565"/>
            <a:ext cx="5193634" cy="504000"/>
          </a:xfrm>
        </p:spPr>
        <p:txBody>
          <a:bodyPr wrap="square">
            <a:normAutofit/>
          </a:bodyPr>
          <a:lstStyle/>
          <a:p>
            <a:r>
              <a:rPr lang="zh-CN" altLang="en-US"/>
              <a:t>汇报人：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0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06" name="副标题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r>
              <a:rPr lang="en-US" altLang="zh-CN"/>
              <a:t>CONTENTS</a:t>
            </a:r>
            <a:endParaRPr lang="en-US" altLang="zh-CN"/>
          </a:p>
        </p:txBody>
      </p:sp>
      <p:sp>
        <p:nvSpPr>
          <p:cNvPr id="1048808" name="@这不是阿燊"/>
          <p:cNvSpPr/>
          <p:nvPr>
            <p:custDataLst>
              <p:tags r:id="rId4"/>
            </p:custDataLst>
          </p:nvPr>
        </p:nvSpPr>
        <p:spPr>
          <a:xfrm>
            <a:off x="4644000" y="756285"/>
            <a:ext cx="6102350" cy="612140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3">
                  <a:lumMod val="80000"/>
                  <a:lumOff val="20000"/>
                </a:schemeClr>
              </a:gs>
              <a:gs pos="50000">
                <a:schemeClr val="accent2"/>
              </a:gs>
              <a:gs pos="100000">
                <a:schemeClr val="accent1"/>
              </a:gs>
            </a:gsLst>
            <a:lin ang="10800000" scaled="0"/>
          </a:gradFill>
          <a:ln w="285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cs typeface="微软雅黑" panose="020b0503020204020204" charset="-122"/>
              <a:sym typeface="+mn-ea"/>
            </a:endParaRPr>
          </a:p>
        </p:txBody>
      </p:sp>
      <p:sp>
        <p:nvSpPr>
          <p:cNvPr id="1048810" name="序号"/>
          <p:cNvSpPr txBox="1"/>
          <p:nvPr>
            <p:custDataLst>
              <p:tags r:id="rId5"/>
            </p:custDataLst>
          </p:nvPr>
        </p:nvSpPr>
        <p:spPr>
          <a:xfrm>
            <a:off x="4965310" y="810260"/>
            <a:ext cx="754380" cy="5041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01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12" name="项标题"/>
          <p:cNvSpPr txBox="1"/>
          <p:nvPr>
            <p:custDataLst>
              <p:tags r:id="rId6"/>
            </p:custDataLst>
          </p:nvPr>
        </p:nvSpPr>
        <p:spPr>
          <a:xfrm>
            <a:off x="5905745" y="810260"/>
            <a:ext cx="4618990" cy="5041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单击添加目录项标题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14" name="@这不是阿燊"/>
          <p:cNvSpPr/>
          <p:nvPr>
            <p:custDataLst>
              <p:tags r:id="rId7"/>
            </p:custDataLst>
          </p:nvPr>
        </p:nvSpPr>
        <p:spPr>
          <a:xfrm>
            <a:off x="4644000" y="1711325"/>
            <a:ext cx="6102350" cy="612140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3">
                  <a:lumMod val="80000"/>
                  <a:lumOff val="20000"/>
                </a:schemeClr>
              </a:gs>
              <a:gs pos="50000">
                <a:schemeClr val="accent2"/>
              </a:gs>
              <a:gs pos="100000">
                <a:schemeClr val="accent1"/>
              </a:gs>
            </a:gsLst>
            <a:lin ang="10800000" scaled="0"/>
          </a:gradFill>
          <a:ln w="285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cs typeface="微软雅黑" panose="020b0503020204020204" charset="-122"/>
              <a:sym typeface="+mn-ea"/>
            </a:endParaRPr>
          </a:p>
        </p:txBody>
      </p:sp>
      <p:sp>
        <p:nvSpPr>
          <p:cNvPr id="1048816" name="序号"/>
          <p:cNvSpPr txBox="1"/>
          <p:nvPr>
            <p:custDataLst>
              <p:tags r:id="rId8"/>
            </p:custDataLst>
          </p:nvPr>
        </p:nvSpPr>
        <p:spPr>
          <a:xfrm>
            <a:off x="4965310" y="1765300"/>
            <a:ext cx="754380" cy="5041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02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18" name="项标题"/>
          <p:cNvSpPr txBox="1"/>
          <p:nvPr>
            <p:custDataLst>
              <p:tags r:id="rId9"/>
            </p:custDataLst>
          </p:nvPr>
        </p:nvSpPr>
        <p:spPr>
          <a:xfrm>
            <a:off x="5905745" y="1765300"/>
            <a:ext cx="4618990" cy="5041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教学内容回顾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20" name="@这不是阿燊"/>
          <p:cNvSpPr/>
          <p:nvPr>
            <p:custDataLst>
              <p:tags r:id="rId10"/>
            </p:custDataLst>
          </p:nvPr>
        </p:nvSpPr>
        <p:spPr>
          <a:xfrm>
            <a:off x="4644000" y="2666365"/>
            <a:ext cx="6102350" cy="612140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3">
                  <a:lumMod val="80000"/>
                  <a:lumOff val="20000"/>
                </a:schemeClr>
              </a:gs>
              <a:gs pos="50000">
                <a:schemeClr val="accent2"/>
              </a:gs>
              <a:gs pos="100000">
                <a:schemeClr val="accent1"/>
              </a:gs>
            </a:gsLst>
            <a:lin ang="10800000" scaled="0"/>
          </a:gradFill>
          <a:ln w="285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cs typeface="微软雅黑" panose="020b0503020204020204" charset="-122"/>
              <a:sym typeface="+mn-ea"/>
            </a:endParaRPr>
          </a:p>
        </p:txBody>
      </p:sp>
      <p:sp>
        <p:nvSpPr>
          <p:cNvPr id="1048822" name="序号"/>
          <p:cNvSpPr txBox="1"/>
          <p:nvPr>
            <p:custDataLst>
              <p:tags r:id="rId11"/>
            </p:custDataLst>
          </p:nvPr>
        </p:nvSpPr>
        <p:spPr>
          <a:xfrm>
            <a:off x="4965310" y="2720340"/>
            <a:ext cx="754380" cy="5041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03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24" name="项标题"/>
          <p:cNvSpPr txBox="1"/>
          <p:nvPr>
            <p:custDataLst>
              <p:tags r:id="rId12"/>
            </p:custDataLst>
          </p:nvPr>
        </p:nvSpPr>
        <p:spPr>
          <a:xfrm>
            <a:off x="5905745" y="2720340"/>
            <a:ext cx="4618990" cy="5041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教学过程分析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26" name="@这不是阿燊"/>
          <p:cNvSpPr/>
          <p:nvPr>
            <p:custDataLst>
              <p:tags r:id="rId13"/>
            </p:custDataLst>
          </p:nvPr>
        </p:nvSpPr>
        <p:spPr>
          <a:xfrm>
            <a:off x="4644000" y="3621405"/>
            <a:ext cx="6102350" cy="612140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3">
                  <a:lumMod val="80000"/>
                  <a:lumOff val="20000"/>
                </a:schemeClr>
              </a:gs>
              <a:gs pos="50000">
                <a:schemeClr val="accent2"/>
              </a:gs>
              <a:gs pos="100000">
                <a:schemeClr val="accent1"/>
              </a:gs>
            </a:gsLst>
            <a:lin ang="10800000" scaled="0"/>
          </a:gradFill>
          <a:ln w="285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cs typeface="微软雅黑" panose="020b0503020204020204" charset="-122"/>
              <a:sym typeface="+mn-ea"/>
            </a:endParaRPr>
          </a:p>
        </p:txBody>
      </p:sp>
      <p:sp>
        <p:nvSpPr>
          <p:cNvPr id="1048828" name="序号"/>
          <p:cNvSpPr txBox="1"/>
          <p:nvPr>
            <p:custDataLst>
              <p:tags r:id="rId14"/>
            </p:custDataLst>
          </p:nvPr>
        </p:nvSpPr>
        <p:spPr>
          <a:xfrm>
            <a:off x="4965310" y="3675380"/>
            <a:ext cx="754380" cy="5041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04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30" name="项标题"/>
          <p:cNvSpPr txBox="1"/>
          <p:nvPr>
            <p:custDataLst>
              <p:tags r:id="rId15"/>
            </p:custDataLst>
          </p:nvPr>
        </p:nvSpPr>
        <p:spPr>
          <a:xfrm>
            <a:off x="5905745" y="3675380"/>
            <a:ext cx="4618990" cy="5041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教学效果评估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32" name="@这不是阿燊"/>
          <p:cNvSpPr/>
          <p:nvPr>
            <p:custDataLst>
              <p:tags r:id="rId16"/>
            </p:custDataLst>
          </p:nvPr>
        </p:nvSpPr>
        <p:spPr>
          <a:xfrm>
            <a:off x="4644000" y="4576445"/>
            <a:ext cx="6102350" cy="612140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3">
                  <a:lumMod val="80000"/>
                  <a:lumOff val="20000"/>
                </a:schemeClr>
              </a:gs>
              <a:gs pos="50000">
                <a:schemeClr val="accent2"/>
              </a:gs>
              <a:gs pos="100000">
                <a:schemeClr val="accent1"/>
              </a:gs>
            </a:gsLst>
            <a:lin ang="10800000" scaled="0"/>
          </a:gradFill>
          <a:ln w="285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cs typeface="微软雅黑" panose="020b0503020204020204" charset="-122"/>
              <a:sym typeface="+mn-ea"/>
            </a:endParaRPr>
          </a:p>
        </p:txBody>
      </p:sp>
      <p:sp>
        <p:nvSpPr>
          <p:cNvPr id="1048834" name="序号"/>
          <p:cNvSpPr txBox="1"/>
          <p:nvPr>
            <p:custDataLst>
              <p:tags r:id="rId17"/>
            </p:custDataLst>
          </p:nvPr>
        </p:nvSpPr>
        <p:spPr>
          <a:xfrm>
            <a:off x="4965310" y="4630420"/>
            <a:ext cx="754380" cy="5041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05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36" name="项标题"/>
          <p:cNvSpPr txBox="1"/>
          <p:nvPr>
            <p:custDataLst>
              <p:tags r:id="rId18"/>
            </p:custDataLst>
          </p:nvPr>
        </p:nvSpPr>
        <p:spPr>
          <a:xfrm>
            <a:off x="5905745" y="4630420"/>
            <a:ext cx="4618990" cy="5041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改进措施建议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38" name="@这不是阿燊"/>
          <p:cNvSpPr/>
          <p:nvPr>
            <p:custDataLst>
              <p:tags r:id="rId19"/>
            </p:custDataLst>
          </p:nvPr>
        </p:nvSpPr>
        <p:spPr>
          <a:xfrm>
            <a:off x="4644000" y="5531485"/>
            <a:ext cx="6102350" cy="612140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3">
                  <a:lumMod val="80000"/>
                  <a:lumOff val="20000"/>
                </a:schemeClr>
              </a:gs>
              <a:gs pos="50000">
                <a:schemeClr val="accent2"/>
              </a:gs>
              <a:gs pos="100000">
                <a:schemeClr val="accent1"/>
              </a:gs>
            </a:gsLst>
            <a:lin ang="10800000" scaled="0"/>
          </a:gradFill>
          <a:ln w="285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cs typeface="微软雅黑" panose="020b0503020204020204" charset="-122"/>
              <a:sym typeface="+mn-ea"/>
            </a:endParaRPr>
          </a:p>
        </p:txBody>
      </p:sp>
      <p:sp>
        <p:nvSpPr>
          <p:cNvPr id="1048840" name="序号"/>
          <p:cNvSpPr txBox="1"/>
          <p:nvPr>
            <p:custDataLst>
              <p:tags r:id="rId20"/>
            </p:custDataLst>
          </p:nvPr>
        </p:nvSpPr>
        <p:spPr>
          <a:xfrm>
            <a:off x="4965310" y="5585460"/>
            <a:ext cx="754380" cy="5041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06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42" name="项标题"/>
          <p:cNvSpPr txBox="1"/>
          <p:nvPr>
            <p:custDataLst>
              <p:tags r:id="rId21"/>
            </p:custDataLst>
          </p:nvPr>
        </p:nvSpPr>
        <p:spPr>
          <a:xfrm>
            <a:off x="5905745" y="5585460"/>
            <a:ext cx="4618990" cy="5041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总结与展望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</p:spTree>
    <p:custDataLst>
      <p:tags r:id="rId22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https://d.book118.com/968035072063006026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2"/>
  <p:tag name="KSO_WM_UNIT_INDEX" val="2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96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副标题"/>
  <p:tag name="KSO_WM_UNIT_TYPE" val="b"/>
  <p:tag name="KSO_WM_UNIT_VALUE" val="10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2"/>
  <p:tag name="KSO_WM_UNIT_INDEX" val="2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96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983"/>
  <p:tag name="KSO_WM_TEMPLATE_MASTER_TYPE" val="0"/>
  <p:tag name="KSO_WM_TEMPLATE_SUBCATEGORY" val="29"/>
  <p:tag name="KSO_WM_TEMPLATE_THUMBS_INDEX" val="1、9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30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80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1*f*2"/>
  <p:tag name="KSO_WM_UNIT_INDEX" val="2"/>
  <p:tag name="KSO_WM_UNIT_LAYERLEVEL" val="1"/>
  <p:tag name="KSO_WM_UNIT_NOCLEAR" val="0"/>
  <p:tag name="KSO_WM_UNIT_PRESET_TEXT" val="YOUR LOGO"/>
  <p:tag name="KSO_WM_UNIT_SUBTYPE" val="g"/>
  <p:tag name="KSO_WM_UNIT_TYPE" val="f"/>
  <p:tag name="KSO_WM_UNIT_VALUE" val="96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19"/>
</p:tagLst>
</file>

<file path=ppt/tags/tag76.xml><?xml version="1.0" encoding="utf-8"?>
<p:tagLst xmlns:p="http://schemas.openxmlformats.org/presentationml/2006/main">
  <p:tag name="KSO_WM_BEAUTIFY_FLAG" val="#wm#"/>
  <p:tag name="KSO_WM_SLIDE_ID" val="custom20230983_1"/>
  <p:tag name="KSO_WM_SLIDE_INDEX" val="1"/>
  <p:tag name="KSO_WM_SLIDE_ITEM_CNT" val="0"/>
  <p:tag name="KSO_WM_SLIDE_LAYOUT" val="a_b_f"/>
  <p:tag name="KSO_WM_SLIDE_LAYOUT_CNT" val="1_1_2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983"/>
  <p:tag name="KSO_WM_TEMPLATE_MASTER_TYPE" val="0"/>
  <p:tag name="KSO_WM_TEMPLATE_SUBCATEGORY" val="29"/>
  <p:tag name="KSO_WM_TEMPLATE_THUMBS_INDEX" val="1、9"/>
</p:tagLst>
</file>

<file path=ppt/tags/tag7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3"/>
</p:tagLst>
</file>

<file path=ppt/tags/tag78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0"/>
</p:tagLst>
</file>

<file path=ppt/tags/tag7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20000000298023224,&quot;colorType&quot;:1,&quot;foreColorIndex&quot;:7,&quot;pos&quot;:0,&quot;transparency&quot;:0},{&quot;brightness&quot;:0,&quot;colorType&quot;:1,&quot;foreColorIndex&quot;:6,&quot;pos&quot;:0.5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4.2,&quot;width&quot;:480.5}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6*l_h_i*1_1_1"/>
  <p:tag name="KSO_WM_UNIT_INDEX" val="1_1_1"/>
  <p:tag name="KSO_WM_UNIT_LAYERLEVEL" val="1_1_1"/>
  <p:tag name="KSO_WM_UNIT_TYPE" val="l_h_i"/>
</p:tagLst>
</file>

<file path=ppt/tags/tag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4.2,&quot;width&quot;:480.5}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6*l_h_i*1_1_2"/>
  <p:tag name="KSO_WM_UNIT_INDEX" val="1_1_2"/>
  <p:tag name="KSO_WM_UNIT_LAYERLEVEL" val="1_1_1"/>
  <p:tag name="KSO_WM_UNIT_SUBTYPE" val="d"/>
  <p:tag name="KSO_WM_UNIT_TYPE" val="l_h_i"/>
</p:tagLst>
</file>

<file path=ppt/tags/tag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4.2,&quot;width&quot;:480.5}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8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20000000298023224,&quot;colorType&quot;:1,&quot;foreColorIndex&quot;:7,&quot;pos&quot;:0,&quot;transparency&quot;:0},{&quot;brightness&quot;:0,&quot;colorType&quot;:1,&quot;foreColorIndex&quot;:6,&quot;pos&quot;:0.5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4.2,&quot;width&quot;:480.5}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6*l_h_i*1_2_1"/>
  <p:tag name="KSO_WM_UNIT_INDEX" val="1_2_1"/>
  <p:tag name="KSO_WM_UNIT_LAYERLEVEL" val="1_1_1"/>
  <p:tag name="KSO_WM_UNIT_TYPE" val="l_h_i"/>
</p:tagLst>
</file>

<file path=ppt/tags/tag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4.2,&quot;width&quot;:480.5}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6*l_h_i*1_2_2"/>
  <p:tag name="KSO_WM_UNIT_INDEX" val="1_2_2"/>
  <p:tag name="KSO_WM_UNIT_LAYERLEVEL" val="1_1_1"/>
  <p:tag name="KSO_WM_UNIT_SUBTYPE" val="d"/>
  <p:tag name="KSO_WM_UNIT_TYPE" val="l_h_i"/>
</p:tagLst>
</file>

<file path=ppt/tags/tag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4.2,&quot;width&quot;:480.5}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8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20000000298023224,&quot;colorType&quot;:1,&quot;foreColorIndex&quot;:7,&quot;pos&quot;:0,&quot;transparency&quot;:0},{&quot;brightness&quot;:0,&quot;colorType&quot;:1,&quot;foreColorIndex&quot;:6,&quot;pos&quot;:0.5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4.2,&quot;width&quot;:480.5}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6*l_h_i*1_3_1"/>
  <p:tag name="KSO_WM_UNIT_INDEX" val="1_3_1"/>
  <p:tag name="KSO_WM_UNIT_LAYERLEVEL" val="1_1_1"/>
  <p:tag name="KSO_WM_UNIT_TYPE" val="l_h_i"/>
</p:tagLst>
</file>

<file path=ppt/tags/tag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4.2,&quot;width&quot;:480.5}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6*l_h_i*1_3_2"/>
  <p:tag name="KSO_WM_UNIT_INDEX" val="1_3_2"/>
  <p:tag name="KSO_WM_UNIT_LAYERLEVEL" val="1_1_1"/>
  <p:tag name="KSO_WM_UNIT_SUBTYPE" val="d"/>
  <p:tag name="KSO_WM_UNIT_TYPE" val="l_h_i"/>
</p:tagLst>
</file>

<file path=ppt/tags/tag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4.2,&quot;width&quot;:480.5}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8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20000000298023224,&quot;colorType&quot;:1,&quot;foreColorIndex&quot;:7,&quot;pos&quot;:0,&quot;transparency&quot;:0},{&quot;brightness&quot;:0,&quot;colorType&quot;:1,&quot;foreColorIndex&quot;:6,&quot;pos&quot;:0.5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4.2,&quot;width&quot;:480.5}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6*l_h_i*1_4_1"/>
  <p:tag name="KSO_WM_UNIT_INDEX" val="1_4_1"/>
  <p:tag name="KSO_WM_UNIT_LAYERLEVEL" val="1_1_1"/>
  <p:tag name="KSO_WM_UNIT_TYPE" val="l_h_i"/>
</p:tagLst>
</file>

<file path=ppt/tags/tag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4.2,&quot;width&quot;:480.5}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6*l_h_i*1_4_2"/>
  <p:tag name="KSO_WM_UNIT_INDEX" val="1_4_2"/>
  <p:tag name="KSO_WM_UNIT_LAYERLEVEL" val="1_1_1"/>
  <p:tag name="KSO_WM_UNIT_SUBTYPE" val="d"/>
  <p:tag name="KSO_WM_UNIT_TYPE" val="l_h_i"/>
</p:tagLst>
</file>

<file path=ppt/tags/tag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4.2,&quot;width&quot;:480.5}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9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20000000298023224,&quot;colorType&quot;:1,&quot;foreColorIndex&quot;:7,&quot;pos&quot;:0,&quot;transparency&quot;:0},{&quot;brightness&quot;:0,&quot;colorType&quot;:1,&quot;foreColorIndex&quot;:6,&quot;pos&quot;:0.5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4.2,&quot;width&quot;:480.5}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6*l_h_i*1_5_1"/>
  <p:tag name="KSO_WM_UNIT_INDEX" val="1_5_1"/>
  <p:tag name="KSO_WM_UNIT_LAYERLEVEL" val="1_1_1"/>
  <p:tag name="KSO_WM_UNIT_TYPE" val="l_h_i"/>
</p:tagLst>
</file>

<file path=ppt/tags/tag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4.2,&quot;width&quot;:480.5}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6*l_h_i*1_5_2"/>
  <p:tag name="KSO_WM_UNIT_INDEX" val="1_5_2"/>
  <p:tag name="KSO_WM_UNIT_LAYERLEVEL" val="1_1_1"/>
  <p:tag name="KSO_WM_UNIT_SUBTYPE" val="d"/>
  <p:tag name="KSO_WM_UNIT_TYPE" val="l_h_i"/>
</p:tagLst>
</file>

<file path=ppt/tags/tag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4.2,&quot;width&quot;:480.5}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9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20000000298023224,&quot;colorType&quot;:1,&quot;foreColorIndex&quot;:7,&quot;pos&quot;:0,&quot;transparency&quot;:0},{&quot;brightness&quot;:0,&quot;colorType&quot;:1,&quot;foreColorIndex&quot;:6,&quot;pos&quot;:0.5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4.2,&quot;width&quot;:480.5}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6*l_h_i*1_6_1"/>
  <p:tag name="KSO_WM_UNIT_INDEX" val="1_6_1"/>
  <p:tag name="KSO_WM_UNIT_LAYERLEVEL" val="1_1_1"/>
  <p:tag name="KSO_WM_UNIT_TYPE" val="l_h_i"/>
</p:tagLst>
</file>

<file path=ppt/tags/tag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4.2,&quot;width&quot;:480.5}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6*l_h_i*1_6_2"/>
  <p:tag name="KSO_WM_UNIT_INDEX" val="1_6_2"/>
  <p:tag name="KSO_WM_UNIT_LAYERLEVEL" val="1_1_1"/>
  <p:tag name="KSO_WM_UNIT_SUBTYPE" val="d"/>
  <p:tag name="KSO_WM_UNIT_TYPE" val="l_h_i"/>
</p:tagLst>
</file>

<file path=ppt/tags/tag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4.2,&quot;width&quot;:480.5}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97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83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983"/>
  <p:tag name="KSO_WM_TEMPLATE_MASTER_TYPE" val="0"/>
  <p:tag name="KSO_WM_TEMPLATE_SUBCATEGORY" val="29"/>
</p:tagLst>
</file>

<file path=ppt/tags/tag98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112">
      <a:dk1>
        <a:srgbClr val="000000"/>
      </a:dk1>
      <a:lt1>
        <a:srgbClr val="FFFFFF"/>
      </a:lt1>
      <a:dk2>
        <a:srgbClr val="61514D"/>
      </a:dk2>
      <a:lt2>
        <a:srgbClr val="E7E6E6"/>
      </a:lt2>
      <a:accent1>
        <a:srgbClr val="E03835"/>
      </a:accent1>
      <a:accent2>
        <a:srgbClr val="E65235"/>
      </a:accent2>
      <a:accent3>
        <a:srgbClr val="EC6C36"/>
      </a:accent3>
      <a:accent4>
        <a:srgbClr val="F38736"/>
      </a:accent4>
      <a:accent5>
        <a:srgbClr val="F9A137"/>
      </a:accent5>
      <a:accent6>
        <a:srgbClr val="FFB31F"/>
      </a:accent6>
      <a:hlink>
        <a:srgbClr val="0563C1"/>
      </a:hlink>
      <a:folHlink>
        <a:srgbClr val="954F72"/>
      </a:folHlink>
    </a:clrScheme>
    <a:fontScheme name="自定义 8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gradFill>
          <a:gsLst>
            <a:gs pos="0">
              <a:schemeClr val="accent3">
                <a:lumMod val="80000"/>
                <a:lumOff val="20000"/>
              </a:schemeClr>
            </a:gs>
            <a:gs pos="50000">
              <a:schemeClr val="accent2"/>
            </a:gs>
            <a:gs pos="100000">
              <a:schemeClr val="accent1"/>
            </a:gs>
          </a:gsLst>
          <a:lin ang="10800000" scaled="0"/>
        </a:gradFill>
        <a:ln w="28575">
          <a:noFill/>
        </a:ln>
      </a:spPr>
      <a:bodyPr anchor="ctr" anchorCtr="0" compatLnSpc="1" forceAA="0" fromWordArt="0" horzOverflow="overflow" numCol="1" rtlCol="0" spcCol="0" vert="horz" vertOverflow="overflow" wrap="square">
        <a:noAutofit/>
      </a:bodyPr>
      <a:lstStyle>
        <a:defPPr algn="ctr">
          <a:defRPr sz="1600"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txDef>
      <a:spPr>
        <a:noFill/>
      </a:spPr>
      <a:bodyPr rtlCol="0" wrap="square">
        <a:spAutoFit/>
      </a:bodyPr>
      <a:lstStyle>
        <a:defPPr>
          <a:defRPr altLang="en-US" b="1" lang="zh-CN">
            <a:gradFill>
              <a:gsLst>
                <a:gs pos="0">
                  <a:schemeClr val="accent2">
                    <a:lumMod val="70000"/>
                    <a:lumOff val="30000"/>
                  </a:schemeClr>
                </a:gs>
                <a:gs pos="35000">
                  <a:schemeClr val="accent2"/>
                </a:gs>
                <a:gs pos="100000">
                  <a:schemeClr val="accent1"/>
                </a:gs>
              </a:gsLst>
              <a:lin ang="3000000" scaled="0"/>
            </a:gradFill>
          </a:defRPr>
        </a:defPPr>
      </a:lstStyle>
    </a:tx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17</Paragraphs>
  <Slides>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baseType="lpstr" size="7">
      <vt:lpstr>Arial</vt:lpstr>
      <vt:lpstr>Calibri</vt:lpstr>
      <vt:lpstr>微软雅黑</vt:lpstr>
      <vt:lpstr>Office Theme</vt:lpstr>
      <vt:lpstr>3古诗两首教学反思</vt:lpstr>
      <vt:lpstr>目录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2024-09-03T18:47:17.779</cp:lastPrinted>
  <dcterms:created xsi:type="dcterms:W3CDTF">2024-09-03T10:47:17Z</dcterms:created>
  <dcterms:modified xsi:type="dcterms:W3CDTF">2024-09-03T10:47:19Z</dcterms:modified>
</cp:coreProperties>
</file>