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DA36A5-78B7-46C1-9572-144C751FDF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84AF0A-B5D4-4765-A456-5D24B4CB43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450CFE-5445-487E-A2E4-805241D9BC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F762D0-FC50-4130-ACBD-3ACC7D3D25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3683786-C494-4B37-8979-D63063F0F6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63014DB-6C1F-46BA-809C-D24139BAC1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42B02CB-1303-424E-8EFA-87E12E2C29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FA019D-A4D7-4120-B4AB-AD45CE5E54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E1D2CF-6F9F-4D82-99EB-DFCC0AF7C2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94BB45-66B2-41EF-BEDC-0F0CA663AC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58248E-DB8D-4ABA-8E8A-5D71F63C76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803507403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医学统计学定量资料统计描述和变量分布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定量资料统计描述基本概念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变量分布类型及特点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定量资料集中趋势描述方法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定量资料离散程度描述方法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偏态分布资料转换方法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定量资料统计图表展示技巧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定量资料统计描述基本概念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7000" r="170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量资料是指用数值大小来表示的观察值，通常包括计量资料和计数资料两类。其中，计量资料是用测量或计数仪器直接测量得到的数据，如身高、体重等；计数资料则是通过计数得到的数据，如发病率、死亡率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定量资料定义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定量资料具有数值大小和度量单位，可以进行数学运算和统计分析。此外，定量资料还具有客观性、可重复性和可比性等特点。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定量资料特点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定量资料定义及特点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统计描述目的与意义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统计描述是对定量资料进行整理、概括和表达的过程，其主要目的是通过图表、数值和文字等方式，将大量、复杂的数据转化为易于理解和比较的形式，以便更好地揭示数据的分布规律和特征。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统计描述目的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统计描述在医学研究中具有重要意义。首先，它可以帮助研究者了解数据的分布情况和特点，为后续的数据分析和解释提供依据。其次，通过统计描述可以发现数据中的异常值和离群点，为数据清洗和预处理提供参考。最后，统计描述还可以帮助研究者将数据以直观、简洁的方式呈现给读者，提高研究结果的可读性和可理解性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统计描述意义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集中趋势指标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中趋势指标用于描述一组数据的中心位置或平均水平，常用的集中趋势指标包括算术均数、几何均数和中位数等。其中，算术均数适用于对称分布的数据；几何均数适用于经对数转换后呈对称分布的数据；中位数则适用于各种类型的数据分布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9434" r="19434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离散程度指标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散程度指标用于描述一组数据的波动范围或变异程度，常用的离散程度指标包括标准差、方差和四分位数间距等。其中，标准差和方差适用于正态分布或近似正态分布的数据；四分位数间距则适用于各种类型的数据分布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偏态与峰态指标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偏态与峰态指标用于描述一组数据的分布形态，常用的偏态与峰态指标包括偏度系数和峰度系数等。偏度系数用于衡量数据分布的偏斜程度；峰度系数则用于衡量数据分布的尖峭或扁平程度。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常用统计指标介绍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变量分布类型及特点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4542" r="45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实际应用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在医学研究中，许多生理、生化指标以及某些医学参考值等服从或近似服从正态分布。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形态特点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正态分布曲线呈钟型，左右对称，均数、中位数和众数相等。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参数描述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正态分布由均数和标准差两个参数决定，均数描述分布中心位置，标准差描述分布离散程度。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正态分布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形态特点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偏态分布曲线不对称，分为左偏和右偏两种。左偏时均数小于中位数，右偏时均数大于中位数。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参数描述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偏态分布常用偏度系数来描述其偏态程度，偏度系数大于0为右偏，小于0为左偏。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实际应用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在医学研究中，某些指标如血清学检测、药物浓度等可能呈现偏态分布。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偏态分布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F分布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用于描述两个独立随机变量的方差之比的概率分布，常用于方差分析。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χ²分布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用于描述多个独立随机变量的平方和的概率分布，常用于计数资料的假设检验。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t分布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用于描述小样本均数的抽样分布，其形态与自由度有关。当自由度较大时，t分布近似于正态分布。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其他常见分布类型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定量资料集中趋势描述方法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所有观察值相加后除以观察值个数所得的商，简称均数。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458" r="16458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适用于对称分布，特别是正态分布；易受极端值影响。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算术均数 = (观察值1 + 观察值2 + ... + 观察值n) / n。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计算方法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算术均数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计算方法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对于有限的数据集，可以通过把所有观察值高低排序后找出正中间的一个作为中位数；如果数据点数量为偶数，则中位数取中间两个数值的平均值。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几何均数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n个观察值连乘积的n次方根，适用于免疫学指标的描述。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中位数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将一组观察值从小到大按顺序排列，位于中间位置的数。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不易受极端值影响，适用于各种分布类型。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几何均数与中位数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https://d.book118.com/968035074030006035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2024-09-13T21:57:08.602</cp:lastPrinted>
  <dcterms:created xsi:type="dcterms:W3CDTF">2024-09-13T13:57:08Z</dcterms:created>
  <dcterms:modified xsi:type="dcterms:W3CDTF">2024-09-13T13:57:10Z</dcterms:modified>
</cp:coreProperties>
</file>