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C1749-99F2-4FDE-91FE-3AD3231E6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15719-CDF7-4AF9-9B41-5E184FFC1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3F3FF-8F99-40D9-A068-8A89FAC9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72C28-32B7-4D0F-AB1D-CC17BE397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D742C-2C2D-460E-BF8E-8B5998E6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E554B8-96E9-4CE9-B8D5-570668121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388021-A173-42A9-A323-88B746B05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5E744-E931-43C1-B370-1BA49269F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FFBCB-B836-4A19-AC77-B12A23264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7775E-6FDA-42EC-8385-E12F20ABF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1B75A-C4E3-433A-AEBF-98F6DF963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36104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举办安全知识讲座活动总结报告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活动收获和反思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安全知识讲座活动展望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8" r="27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随着社会的发展，安全问题越来越受到人们的关注。为了提高员工的安全意识，减少安全事故的发生，我们决定举办一场安全知识讲座活动。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考虑到员工的工作繁忙，我们选择在周末进行活动，以便员工能够抽出时间参加。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提高员工的安全意识，使其了解安全知识和技能，增强自我保护能力。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帮助员工了解公司安全规章制度，加强员工对公司安全管理的认识和遵守。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通过活动，增进员工之间的交流和沟通，增强团队凝聚力。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XXXX年XX月XX日（周六）上午9点至12点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公司多功能厅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安全知识讲座主题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如何预防火灾、煤气泄漏等家庭常见安全风险。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如何保护个人信息、防范网络诈骗和钓鱼攻击。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遵守交通规则、提高驾驶安全意识。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心肺复苏、急救技巧等。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紧急救援知识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主题讲座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总结与闭幕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讲座流程安排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介绍活动背景、目的和讲师。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针对不同安全领域进行深入讲解，辅以案例分析。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设置提问、小组讨论等环节，鼓励观众参与交流。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对活动进行总结，感谢参与，鼓励大家将所学知识付诸实践。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172" r="161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鼓励观众提问，与讲师进行深入交流。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提问环节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将观众分成若干小组，围绕安全主题展开讨论，分享心得体会。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模拟紧急情况，指导观众进行实际操作，如火灾逃生演练。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安全演练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设置与讲座内容相关的问题，通过回答问题巩固所学知识。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有奖问答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网络安全与个人隐私保护。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主讲嘉宾从个人角度出发，深入浅出地讲解了网络安全与个人隐私保护的重要性，以及如何防范网络攻击和保护个人信息。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主讲嘉宾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张三，国内知名安全专家，拥有丰富的安全知识和实践经验，曾多次参与国家重大项目的安全保障工作。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主讲嘉宾介绍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来自全校各院系的学生代表，共计200人。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校内外嘉宾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42" r="173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来自计算机学院、信息管理学院和法学院的教师代表，共计10人。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其他学校的教师和学生代表，共计50人。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参与人员构成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https://d.book118.com/968036104057006026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2024-09-03T15:55:11.505</cp:lastPrinted>
  <dcterms:created xsi:type="dcterms:W3CDTF">2024-09-03T07:55:11Z</dcterms:created>
  <dcterms:modified xsi:type="dcterms:W3CDTF">2024-09-03T07:55:13Z</dcterms:modified>
</cp:coreProperties>
</file>