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DC8978-A4C0-4718-8C64-8BCA6F8B7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3F004-2323-4953-851E-B7B76A592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023A7-C343-42C2-B122-4EAFBF5FF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BB8791-1F16-4BE0-A048-A0577AE28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29D482-6F28-46F4-BD13-DFC2A3E7D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FD7BE3-90DD-4667-B6E1-2D8C5D8D5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4F1856-5D5B-427F-BC0F-C580E99C1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FCD593-2FB9-425E-B70A-DA3F5E1C1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F8EB9E-B9E4-45CC-B51A-983D78C2C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2B379F-67CE-43EE-9715-D9BA8176B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7E6025-18E6-4630-A910-7F4E9F2E2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36122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环保秘籍垃圾分类的方法与技巧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源头分类方法与技巧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专业回收与处理方法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政策推动与社会参与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创新科技与智能应用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实践案例与经验分享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07" b="4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161" b="516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减少污染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垃圾分类能够减少废弃物的产生，降低对环境的污染程度，保护生态环境。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资源回收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通过分类回收可再利用的废弃物，促进资源循环利用，节约自然资源。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减少废弃物处理压力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垃圾分类能够减轻废弃物处理设施的压力，降低处理成本，提高处理效率。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源头分类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在废弃物产生的源头进行分类，避免混合收集和处理带来的困难和成本增加。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分类投放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按照规定的分类标准，将不同类别的废弃物投放到相应的收集容器中。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对不同类别的废弃物采取不同的处理方式，如回收、再利用、焚烧、填埋等。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垃圾分类的原则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58" r="1895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包括废纸、废塑料、废玻璃、废金属等可再利用的废弃物。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可回收物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包括废电池、废灯管、废药品等对人体健康或环境造成危害的废弃物。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有害垃圾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包括剩菜剩饭、果皮果核、花卉绿植等易腐的废弃物。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湿垃圾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包括除上述三类以外的其他废弃物，如纸巾、烟蒂、一次性餐具等。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干垃圾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垃圾分类的类别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源头分类方法与技巧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将剩菜剩饭、果皮果核等厨余垃圾单独收集，注意沥干水分，避免污染其他垃圾。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将废电池、废荧光灯管、废温度计等有害垃圾分类收集，避免随意丢弃，防止对环境和人体健康造成危害。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其他垃圾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将无法归类到以上三类的垃圾收集起来，注意保持垃圾桶的清洁和密封性，避免异味和细菌滋生。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可回收垃圾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将废纸、废塑料、废玻璃、废金属等可回收垃圾分类收集，保持清洁干燥，以便回收利用。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家庭源头分类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纸张类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将废纸、废报纸、废文件等纸张类垃圾分类收集，以便回收利用。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将废塑料袋、废塑料瓶等塑料类垃圾分类收集，注意清洗干净，避免污染。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将废金属罐头、废金属零件等金属类垃圾分类收集，以便回收利用。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其他垃圾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将无法归类到以上三类的垃圾收集起来，注意保持垃圾桶的清洁和密封性。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办公室源头分类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在餐饮区域设置厨余垃圾收集容器，引导市民将剩菜剩饭等厨余垃圾分类投放。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其他垃圾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在公共场所设置其他垃圾收集容器，引导市民将无法归类到以上三类的垃圾分类投放。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在公共场所设置有害垃圾收集容器，引导市民将废电池等有害垃圾分类投放。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在公共场所设置明显的可回收物收集容器，引导市民将废纸、废塑料等可回收物分类投放。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公共场所源头分类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专业回收与处理方法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废旧衣物、床单、窗帘等应清洗干净，折叠整齐后投放至回收箱。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铝罐、钢罐、铁片等应清洗干净，压扁后投放至回收箱。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玻璃类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玻璃瓶、玻璃杯、玻璃片等应轻放至回收箱，避免破损。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纸质类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报纸、杂志、书籍、纸箱等应清洁后压平，捆绑回收。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塑料类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塑料瓶、塑料容器、塑料包装等应清洗干净，分类投放至指定回收箱。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可回收物回收处理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废电池应保持完整，投放至指定回收箱，避免重金属污染。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电池类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灯管类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废荧光灯管、废节能灯等应保持完整，轻放至回收箱，防止破碎。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过期药品应连同包装一并投放至指定回收箱，避免药物污染。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废油漆、废农药等应密封包装，投放至指定回收点，防止泄漏。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有害垃圾专业处理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https://d.book118.com/968036122015006032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2024-09-09T08:55:19.707</cp:lastPrinted>
  <dcterms:created xsi:type="dcterms:W3CDTF">2024-09-09T00:55:19Z</dcterms:created>
  <dcterms:modified xsi:type="dcterms:W3CDTF">2024-09-09T00:55:21Z</dcterms:modified>
</cp:coreProperties>
</file>