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D6DE1-C65B-4F17-8516-A5350D6B9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5320E-6EEB-4E0B-AF91-B33FF08C9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9016A-3D38-4C9A-A529-C5AC3AEFD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D92E2-0651-474A-B9C9-75863B8C3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D28A42-979C-403E-ABF7-FF51F2D80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7741DF-9269-46B0-B1AF-EB77A69EE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14BC7D-6333-44F8-9E8F-60122DCEC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FC503-41CC-47C7-A4F6-B3EBA57BF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562A5-ABC7-402D-AD88-5CACBBD31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AF1C1-7B31-49FD-9A00-0CD9716D5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2E35E-31A1-4B31-8294-72AE267FD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3703012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大学消防安全教育主题班会总结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班会内容与流程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班会背景与目的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近年来，高校火灾事故频发，给师生安全带来严重威胁。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大学作为人才培养的重要基地，应当高度重视消防安全教育。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随着社会对消防安全意识的提高，大学消防安全教育逐渐受到关注。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提高大学生的消防安全意识和自救互救能力。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增强大学生的消防安全责任感和参与意识。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为构建平安校园、和谐社会做出积极贡献。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班会内容与流程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灭火器材的使用方法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介绍不同类型灭火器的使用方法和适用场景，以及使用时的注意事项。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火场逃生技巧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传授火场逃生的基本技巧，如保持低姿、用湿布捂住口鼻等，以及如何快速疏散到安全区域。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火灾的危害与预防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讲解火灾对生命财产安全的危害，以及预防火灾的重要性。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消防安全知识讲解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组织学生进行灭火器实操演练，让他们亲身体验正确使用灭火器的方法和要点。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灭火器实操演练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模拟火场环境，组织学生进行逃生演练，提高他们在紧急情况下的应变能力和逃生技能。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火场逃生演练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消防安全演练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鼓励学生提出关于消防安全的问题，增加他们对消防安全知识的兴趣和关注度。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针对学生提出的问题，请专家进行详细解答，以帮助学生解决疑惑并加深对消防安全知识的理解。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互动问答环节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专家解答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学生提问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班会成果与收获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掌握基本的消防安全知识和技能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通过主题班会的讲解和实践操作，学生们掌握了基本的消防安全知识和技能，如火灾的预防、灭火器的使用、火灾逃生的基本原则等。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了解消防安全法律法规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学生们通过班会了解了国家消防安全法律法规，明确了个人在消防安全方面的权利和义务。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学生掌握消防安全知识情况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班会过程中，学生们积极参与互动，表现出对消防安全知识的浓厚兴趣。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高度的参与热情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学生们对班会的组织者和讲解人员表示感谢，认为班会内容丰富、实用性强，对他们的生活和学习有很大的帮助。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学生参与度与反馈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https://d.book118.com/968037030127006033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2024-09-11T22:33:17.684</cp:lastPrinted>
  <dcterms:created xsi:type="dcterms:W3CDTF">2024-09-11T14:33:17Z</dcterms:created>
  <dcterms:modified xsi:type="dcterms:W3CDTF">2024-09-11T14:33:19Z</dcterms:modified>
</cp:coreProperties>
</file>