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DPDIFE+MS-UIGothic"/>
      <p:regular r:id="rId20"/>
    </p:embeddedFont>
    <p:embeddedFont>
      <p:font typeface="IGPAAW+VWKHRK+MicrosoftYaHei-Bold"/>
      <p:regular r:id="rId21"/>
    </p:embeddedFont>
    <p:embeddedFont>
      <p:font typeface="QPPJEK+CQLWRP+ArialMT"/>
      <p:regular r:id="rId22"/>
    </p:embeddedFont>
    <p:embeddedFont>
      <p:font typeface="WEHWCR+MTMUKS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BF6CF-95D3-4AD2-9843-631286689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EA0F4-F671-40C9-8888-28E185C81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CBA45-FED6-4A31-B24A-7D37C9B75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711B6-3A46-4648-A065-8F88EE7E7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241797-29FF-4320-85A8-14D67F52D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F99354-3816-41A9-9A5F-02082043B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439F5D-AA75-4166-A80A-CD76C26BC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5C59B-4AD8-4A23-8549-9EA0AFAFF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5CC63-149A-426F-9712-3E7AB792A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BB2A9-6C55-4C70-A770-387C41CE8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8650C-91ED-4338-ACD3-11BA7EB60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40030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1653460"/>
            <a:ext cx="65151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5400">
                <a:solidFill>
                  <a:srgbClr val="000000"/>
                </a:solidFill>
                <a:latin typeface="DPDIFE+MS-UIGothic"/>
                <a:cs typeface="DPDIFE+MS-UIGothic"/>
              </a:rPr>
              <a:t>用文案写作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DPDIFE+MS-UIGothic"/>
                <a:cs typeface="DPDIF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DPDIFE+MS-UIGothic"/>
                <a:cs typeface="DPDIFE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IGPAAW+VWKHRK+MicrosoftYaHei-Bold"/>
                <a:cs typeface="IGPAAW+VWKHRK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4843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QPPJEK+CQLWRP+ArialMT"/>
                <a:cs typeface="QPPJEK+CQLWRP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DPDIFE+MS-UIGothic"/>
                <a:cs typeface="DPDIFE+MS-UIGothic"/>
              </a:rPr>
              <a:t>文案写作基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2971355"/>
            <a:ext cx="4439861" cy="27316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QPPJEK+CQLWRP+ArialMT"/>
                <a:cs typeface="QPPJEK+CQLWRP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DPDIFE+MS-UIGothic"/>
                <a:cs typeface="DPDIFE+MS-UIGothic"/>
              </a:rPr>
              <a:t>文案写作的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0000"/>
                </a:solidFill>
                <a:latin typeface="DPDIFE+MS-UIGothic"/>
                <a:cs typeface="DPDIFE+MS-UIGothic"/>
              </a:rPr>
              <a:t>型与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2400">
                <a:solidFill>
                  <a:srgbClr val="000000"/>
                </a:solidFill>
                <a:latin typeface="DPDIFE+MS-UIGothic"/>
                <a:cs typeface="DPDIFE+MS-UIGothic"/>
              </a:rPr>
              <a:t>格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QPPJEK+CQLWRP+ArialMT"/>
                <a:cs typeface="QPPJEK+CQLWRP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DPDIFE+MS-UIGothic"/>
                <a:cs typeface="DPDIFE+MS-UIGothic"/>
              </a:rPr>
              <a:t>文案写作的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000000"/>
                </a:solidFill>
                <a:latin typeface="DPDIFE+MS-UIGothic"/>
                <a:cs typeface="DPDIFE+MS-UIGothic"/>
              </a:rPr>
              <a:t>意与灵感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QPPJEK+CQLWRP+ArialMT"/>
                <a:cs typeface="QPPJEK+CQLWRP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DPDIFE+MS-UIGothic"/>
                <a:cs typeface="DPDIFE+MS-UIGothic"/>
              </a:rPr>
              <a:t>文案写作的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0000"/>
                </a:solidFill>
                <a:latin typeface="DPDIFE+MS-UIGothic"/>
                <a:cs typeface="DPDIFE+MS-UIGothic"/>
              </a:rPr>
              <a:t>用工具与技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2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QPPJEK+CQLWRP+ArialMT"/>
                <a:cs typeface="QPPJEK+CQLWRP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DPDIFE+MS-UIGothic"/>
                <a:cs typeface="DPDIFE+MS-UIGothic"/>
              </a:rPr>
              <a:t>文案写作的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实战</a:t>
            </a:r>
            <a:r>
              <a:rPr sz="2400">
                <a:solidFill>
                  <a:srgbClr val="000000"/>
                </a:solidFill>
                <a:latin typeface="DPDIFE+MS-UIGothic"/>
                <a:cs typeface="DPDIFE+MS-UIGothic"/>
              </a:rPr>
              <a:t>案例分析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QPPJEK+CQLWRP+ArialMT"/>
                <a:cs typeface="QPPJEK+CQLWRP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DPDIFE+MS-UIGothic"/>
                <a:cs typeface="DPDIFE+MS-UIGothic"/>
              </a:rPr>
              <a:t>文案写作的提升与拓展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IGPAAW+VWKHRK+MicrosoftYaHei-Bold"/>
                <a:cs typeface="IGPAAW+VWKHR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DPDIFE+MS-UIGothic"/>
                <a:cs typeface="DPDIFE+MS-UIGothic"/>
              </a:rPr>
              <a:t>文案写作基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DPDIFE+MS-UIGothic"/>
                <a:cs typeface="DPDIFE+MS-UIGothic"/>
              </a:rPr>
              <a:t>文案的定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6D1B"/>
                </a:solidFill>
                <a:latin typeface="DPDIFE+MS-UIGothic"/>
                <a:cs typeface="DPDIFE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DPDIFE+MS-UIGothic"/>
                <a:cs typeface="DPDIFE+MS-UIGothic"/>
              </a:rPr>
              <a:t>定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PDIFE+MS-UIGothic"/>
                <a:cs typeface="DPDIFE+MS-UIGothic"/>
              </a:rPr>
              <a:t>文案是用于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DPDIFE+MS-UIGothic"/>
                <a:cs typeface="DPDIFE+MS-UIGothic"/>
              </a:rPr>
              <a:t>达信息、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DPDIFE+MS-UIGothic"/>
                <a:cs typeface="DPDIFE+MS-UIGothic"/>
              </a:rPr>
              <a:t>服受众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PDIFE+MS-UIGothic"/>
                <a:cs typeface="DPDIFE+MS-UIGothic"/>
              </a:rPr>
              <a:t>采取行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DPDIFE+MS-UIGothic"/>
                <a:cs typeface="DPDIFE+MS-UIGothic"/>
              </a:rPr>
              <a:t>的一种文字形式。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DPDIFE+MS-UIGothic"/>
                <a:cs typeface="DPDIFE+MS-UIGothic"/>
              </a:rPr>
              <a:t>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PDIFE+MS-UIGothic"/>
                <a:cs typeface="DPDIFE+MS-UIGothic"/>
              </a:rPr>
              <a:t>在商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PDIFE+MS-UIGothic"/>
                <a:cs typeface="DPDIFE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营销领</a:t>
            </a:r>
            <a:r>
              <a:rPr sz="1350">
                <a:solidFill>
                  <a:srgbClr val="000000"/>
                </a:solidFill>
                <a:latin typeface="DPDIFE+MS-UIGothic"/>
                <a:cs typeface="DPDIFE+MS-UIGothic"/>
              </a:rPr>
              <a:t>域，文案是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DPDIFE+MS-UIGothic"/>
                <a:cs typeface="DPDIFE+MS-UIGothic"/>
              </a:rPr>
              <a:t>达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969998"/>
            <a:ext cx="302220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PDIFE+MS-UIGothic"/>
                <a:cs typeface="DPDIFE+MS-UIGothic"/>
              </a:rPr>
              <a:t>信息、推广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DPDIFE+MS-UIGothic"/>
                <a:cs typeface="DPDIFE+MS-UIGothic"/>
              </a:rPr>
              <a:t>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DPDIFE+MS-UIGothic"/>
                <a:cs typeface="DPDIFE+MS-UIGothic"/>
              </a:rPr>
              <a:t>的重要工具。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DPDIFE+MS-UIGothic"/>
                <a:cs typeface="DPDIFE+MS-UIGothic"/>
              </a:rPr>
              <a:t>文案写作的技巧与原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DPDIFE+MS-UIGothic"/>
                <a:cs typeface="DPDIFE+MS-UIGothic"/>
              </a:rPr>
              <a:t>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PDIFE+MS-UIGothic"/>
                <a:cs typeface="DPDIFE+MS-UIGothic"/>
              </a:rPr>
              <a:t>掌握有效的写作技巧，如清晰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简洁</a:t>
            </a:r>
            <a:r>
              <a:rPr sz="1350">
                <a:solidFill>
                  <a:srgbClr val="000000"/>
                </a:solidFill>
                <a:latin typeface="DPDIFE+MS-UIGothic"/>
                <a:cs typeface="DPDIFE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PDIFE+MS-UIGothic"/>
                <a:cs typeface="DPDIFE+MS-UIGothic"/>
              </a:rPr>
              <a:t>句、具有吸引力的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标题</a:t>
            </a:r>
            <a:r>
              <a:rPr sz="1350">
                <a:solidFill>
                  <a:srgbClr val="000000"/>
                </a:solidFill>
                <a:latin typeface="DPDIFE+MS-UIGothic"/>
                <a:cs typeface="DPDIFE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逻辑严谨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PDIFE+MS-UIGothic"/>
                <a:cs typeface="DPDIFE+MS-UIGothic"/>
              </a:rPr>
              <a:t>的段落等。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DPDIFE+MS-UIGothic"/>
                <a:cs typeface="DPDIFE+MS-UIGothic"/>
              </a:rPr>
              <a:t>原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PDIFE+MS-UIGothic"/>
                <a:cs typeface="DPDIFE+MS-UIGothic"/>
              </a:rPr>
              <a:t>遵循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诚实</a:t>
            </a:r>
            <a:r>
              <a:rPr sz="1350">
                <a:solidFill>
                  <a:srgbClr val="FFFFFF"/>
                </a:solidFill>
                <a:latin typeface="DPDIFE+MS-UIGothic"/>
                <a:cs typeface="DPDIFE+MS-UIGothic"/>
              </a:rPr>
              <a:t>、准确、原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DPDIFE+MS-UIGothic"/>
                <a:cs typeface="DPDIFE+MS-UIGothic"/>
              </a:rPr>
              <a:t>和有吸引力的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PDIFE+MS-UIGothic"/>
                <a:cs typeface="DPDIFE+MS-UIGothic"/>
              </a:rPr>
              <a:t>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DPDIFE+MS-UIGothic"/>
                <a:cs typeface="DPDIFE+MS-UIGothic"/>
              </a:rPr>
              <a:t>，以吸引受众的关注并促使其采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PDIFE+MS-UIGothic"/>
                <a:cs typeface="DPDIFE+MS-UIGothic"/>
              </a:rPr>
              <a:t>取行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DPDIFE+MS-UIGothic"/>
                <a:cs typeface="DPDIF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DPDIFE+MS-UIGothic"/>
                <a:cs typeface="DPDIFE+MS-UIGothic"/>
              </a:rPr>
              <a:t>文案写作的常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见问题</a:t>
            </a:r>
            <a:r>
              <a:rPr sz="3000">
                <a:solidFill>
                  <a:srgbClr val="FF6D1B"/>
                </a:solidFill>
                <a:latin typeface="DPDIFE+MS-UIGothic"/>
                <a:cs typeface="DPDIFE+MS-UIGothic"/>
              </a:rPr>
              <a:t>与解决方案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208913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问题</a:t>
            </a:r>
            <a:r>
              <a:rPr sz="2300">
                <a:solidFill>
                  <a:srgbClr val="FF6D1B"/>
                </a:solidFill>
                <a:latin typeface="IGPAAW+VWKHRK+MicrosoftYaHei-Bold"/>
                <a:cs typeface="IGPAAW+VWKHRK+MicrosoftYaHei-Bold"/>
              </a:rPr>
              <a:t>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缺乏明确的目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和受众。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DPDIFE+MS-UIGothic"/>
                <a:cs typeface="DPDIFE+MS-UIGothic"/>
              </a:rPr>
              <a:t>解决方案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5269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在写作前明确文案的目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和受众，以便更好地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整内容和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言。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1208913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问题</a:t>
            </a:r>
            <a:r>
              <a:rPr sz="2300">
                <a:solidFill>
                  <a:srgbClr val="FF6D1B"/>
                </a:solidFill>
                <a:latin typeface="IGPAAW+VWKHRK+MicrosoftYaHei-Bold"/>
                <a:cs typeface="IGPAAW+VWKHRK+MicrosoftYaHei-Bold"/>
              </a:rPr>
              <a:t>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信息混乱、缺乏条理。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DPDIFE+MS-UIGothic"/>
                <a:cs typeface="DPDIFE+MS-UIGothic"/>
              </a:rPr>
              <a:t>文案写作的常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见问题</a:t>
            </a:r>
            <a:r>
              <a:rPr sz="3000">
                <a:solidFill>
                  <a:srgbClr val="FF6D1B"/>
                </a:solidFill>
                <a:latin typeface="DPDIFE+MS-UIGothic"/>
                <a:cs typeface="DPDIFE+MS-UIGothic"/>
              </a:rPr>
              <a:t>与解决方案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GPAAW+VWKHRK+MicrosoftYaHei-Bold"/>
                <a:cs typeface="IGPAAW+VWKHR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GPAAW+VWKHRK+MicrosoftYaHei-Bold"/>
                <a:cs typeface="IGPAAW+VWKHR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GPAAW+VWKHRK+MicrosoftYaHei-Bold"/>
                <a:cs typeface="IGPAAW+VWKHR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DPDIFE+MS-UIGothic"/>
                <a:cs typeface="DPDIFE+MS-UIGothic"/>
              </a:rPr>
              <a:t>解决方案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05199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问题</a:t>
            </a:r>
            <a:r>
              <a:rPr sz="2000">
                <a:solidFill>
                  <a:srgbClr val="FF6D1B"/>
                </a:solidFill>
                <a:latin typeface="IGPAAW+VWKHRK+MicrosoftYaHei-Bold"/>
                <a:cs typeface="IGPAAW+VWKHRK+MicrosoftYaHei-Bold"/>
              </a:rPr>
              <a:t>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DPDIFE+MS-UIGothic"/>
                <a:cs typeface="DPDIFE+MS-UIGothic"/>
              </a:rPr>
              <a:t>解决方案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确保文案内容清晰、有条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理，并按照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逻辑顺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信息。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言平淡乏味，缺乏吸引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使用生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、形象的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言，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造性的表达方式，以吸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引受众的注意力。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DPDIFE+MS-UIGothic"/>
                <a:cs typeface="DPDIFE+MS-UIGothic"/>
              </a:rPr>
              <a:t>文案写作的常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见问题</a:t>
            </a:r>
            <a:r>
              <a:rPr sz="3000">
                <a:solidFill>
                  <a:srgbClr val="FF6D1B"/>
                </a:solidFill>
                <a:latin typeface="DPDIFE+MS-UIGothic"/>
                <a:cs typeface="DPDIFE+MS-UIGothic"/>
              </a:rPr>
              <a:t>与解决方案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208914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问题</a:t>
            </a:r>
            <a:r>
              <a:rPr sz="2300">
                <a:solidFill>
                  <a:srgbClr val="FF6D1B"/>
                </a:solidFill>
                <a:latin typeface="IGPAAW+VWKHRK+MicrosoftYaHei-Bold"/>
                <a:cs typeface="IGPAAW+VWKHRK+MicrosoftYaHei-Bold"/>
              </a:rPr>
              <a:t>4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文案的道德和社会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DPDIFE+MS-UIGothic"/>
                <a:cs typeface="DPDIFE+MS-UIGothic"/>
              </a:rPr>
              <a:t>解决方案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在写作中遵循道德和社会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任，避免使用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误导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性或欺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骗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性的信息。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579681"/>
            <a:ext cx="8254089" cy="15390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IGPAAW+VWKHRK+MicrosoftYaHei-Bold"/>
                <a:cs typeface="IGPAAW+VWKHRK+MicrosoftYaHei-Bold"/>
              </a:rPr>
              <a:t>02</a:t>
            </a:r>
            <a:r>
              <a:rPr sz="7800" spc="-75">
                <a:solidFill>
                  <a:srgbClr val="FF6D1B"/>
                </a:solidFill>
                <a:latin typeface="Times New Roman"/>
                <a:cs typeface="Times New Roman"/>
              </a:rPr>
              <a:t> </a:t>
            </a:r>
            <a:r>
              <a:rPr sz="4500">
                <a:solidFill>
                  <a:srgbClr val="000000"/>
                </a:solidFill>
                <a:latin typeface="DPDIFE+MS-UIGothic"/>
                <a:cs typeface="DPDIFE+MS-UIGothic"/>
              </a:rPr>
              <a:t>文案写作的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4500">
                <a:solidFill>
                  <a:srgbClr val="000000"/>
                </a:solidFill>
                <a:latin typeface="DPDIFE+MS-UIGothic"/>
                <a:cs typeface="DPDIFE+MS-UIGothic"/>
              </a:rPr>
              <a:t>型与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4500">
                <a:solidFill>
                  <a:srgbClr val="000000"/>
                </a:solidFill>
                <a:latin typeface="DPDIFE+MS-UIGothic"/>
                <a:cs typeface="DPDIFE+MS-UIGothic"/>
              </a:rPr>
              <a:t>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6D1B"/>
                </a:solidFill>
                <a:latin typeface="DPDIFE+MS-UIGothic"/>
                <a:cs typeface="DPDIFE+MS-UIGothic"/>
              </a:rPr>
              <a:t>品文案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DPDIFE+MS-UIGothic"/>
                <a:cs typeface="DPDIFE+MS-UIGothic"/>
              </a:rPr>
              <a:t>定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义产</a:t>
            </a:r>
            <a:r>
              <a:rPr sz="2300" spc="23">
                <a:solidFill>
                  <a:srgbClr val="FF6D1B"/>
                </a:solidFill>
                <a:latin typeface="DPDIFE+MS-UIGothic"/>
                <a:cs typeface="DPDIFE+MS-UIGothic"/>
              </a:rPr>
              <a:t>品特性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创</a:t>
            </a:r>
            <a:r>
              <a:rPr sz="2300" spc="25">
                <a:solidFill>
                  <a:srgbClr val="FF6D1B"/>
                </a:solidFill>
                <a:latin typeface="DPDIFE+MS-UIGothic"/>
                <a:cs typeface="DPDIFE+MS-UIGothic"/>
              </a:rPr>
              <a:t>造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产</a:t>
            </a:r>
            <a:r>
              <a:rPr sz="2300" spc="23">
                <a:solidFill>
                  <a:srgbClr val="FF6D1B"/>
                </a:solidFill>
                <a:latin typeface="DPDIFE+MS-UIGothic"/>
                <a:cs typeface="DPDIFE+MS-UIGothic"/>
              </a:rPr>
              <a:t>品需求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DPDIFE+MS-UIGothic"/>
                <a:cs typeface="DPDIFE+MS-UIGothic"/>
              </a:rPr>
              <a:t>突出核心价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描述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品的独特特点、功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者了解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品的价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深入了解目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受众的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需求和痛点，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为产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品找到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合适的定位，并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如何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些需求。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强调产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品的核心价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，以区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于其他同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类产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营销</a:t>
            </a:r>
            <a:r>
              <a:rPr sz="3000">
                <a:solidFill>
                  <a:srgbClr val="FF6D1B"/>
                </a:solidFill>
                <a:latin typeface="DPDIFE+MS-UIGothic"/>
                <a:cs typeface="DPDIFE+MS-UIGothic"/>
              </a:rPr>
              <a:t>文案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PDIFE+MS-UIGothic"/>
                <a:cs typeface="DPDIFE+MS-UIGothic"/>
              </a:rPr>
              <a:t>吸引注意力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DPDIFE+MS-UIGothic"/>
                <a:cs typeface="DPDIFE+MS-UIGothic"/>
              </a:rPr>
              <a:t>引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2000" spc="25">
                <a:solidFill>
                  <a:srgbClr val="FFFDFD"/>
                </a:solidFill>
                <a:latin typeface="DPDIFE+MS-UIGothic"/>
                <a:cs typeface="DPDIFE+MS-UIGothic"/>
              </a:rPr>
              <a:t>行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DIFE+MS-UIGothic"/>
                <a:cs typeface="DPDIFE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DPDIFE+MS-UIGothic"/>
                <a:cs typeface="DPDIFE+MS-UIGothic"/>
              </a:rPr>
              <a:t>引人入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胜</a:t>
            </a:r>
            <a:r>
              <a:rPr sz="1500">
                <a:solidFill>
                  <a:srgbClr val="FFFDFD"/>
                </a:solidFill>
                <a:latin typeface="DPDIFE+MS-UIGothic"/>
                <a:cs typeface="DPDIFE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标题</a:t>
            </a:r>
            <a:r>
              <a:rPr sz="1500">
                <a:solidFill>
                  <a:srgbClr val="FFFDFD"/>
                </a:solidFill>
                <a:latin typeface="DPDIFE+MS-UIGothic"/>
                <a:cs typeface="DPDIFE+MS-UIGothic"/>
              </a:rPr>
              <a:t>和内容，吸引潜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DIFE+MS-UIGothic"/>
                <a:cs typeface="DPDIFE+MS-UIGothic"/>
              </a:rPr>
              <a:t>在客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DPDIFE+MS-UIGothic"/>
                <a:cs typeface="DPDIFE+MS-UIGothic"/>
              </a:rPr>
              <a:t>的注意力。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DIFE+MS-UIGothic"/>
                <a:cs typeface="DPDIFE+MS-UIGothic"/>
              </a:rPr>
              <a:t>提供明确的呼吁行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DPDIFE+MS-UIGothic"/>
                <a:cs typeface="DPDIFE+MS-UIGothic"/>
              </a:rPr>
              <a:t>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DFD"/>
                </a:solidFill>
                <a:latin typeface="DPDIFE+MS-UIGothic"/>
                <a:cs typeface="DPDIFE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DIFE+MS-UIGothic"/>
                <a:cs typeface="DPDIFE+MS-UIGothic"/>
              </a:rPr>
              <a:t>或注册，并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DPDIFE+MS-UIGothic"/>
                <a:cs typeface="DPDIFE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FFFDFD"/>
                </a:solidFill>
                <a:latin typeface="DPDIFE+MS-UIGothic"/>
                <a:cs typeface="DPDIFE+MS-UIGothic"/>
              </a:rPr>
              <a:t>的步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骤说</a:t>
            </a:r>
            <a:r>
              <a:rPr sz="1500">
                <a:solidFill>
                  <a:srgbClr val="FFFDFD"/>
                </a:solidFill>
                <a:latin typeface="DPDIFE+MS-UIGothic"/>
                <a:cs typeface="DPDIFE+MS-UIGothic"/>
              </a:rPr>
              <a:t>明。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2000" spc="25">
                <a:solidFill>
                  <a:srgbClr val="FFFDFD"/>
                </a:solidFill>
                <a:latin typeface="DPDIFE+MS-UIGothic"/>
                <a:cs typeface="DPDIFE+MS-UIGothic"/>
              </a:rPr>
              <a:t>达信息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DIFE+MS-UIGothic"/>
                <a:cs typeface="DPDIFE+MS-UIGothic"/>
              </a:rPr>
              <a:t>清晰地介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绍产</a:t>
            </a:r>
            <a:r>
              <a:rPr sz="1500">
                <a:solidFill>
                  <a:srgbClr val="FFFDFD"/>
                </a:solidFill>
                <a:latin typeface="DPDIFE+MS-UIGothic"/>
                <a:cs typeface="DPDIFE+MS-UIGothic"/>
              </a:rPr>
              <a:t>品或服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DPDIFE+MS-UIGothic"/>
                <a:cs typeface="DPDIFE+MS-UIGothic"/>
              </a:rPr>
              <a:t>的特点、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DIFE+MS-UIGothic"/>
                <a:cs typeface="DPDIFE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DFD"/>
                </a:solidFill>
                <a:latin typeface="DPDIFE+MS-UIGothic"/>
                <a:cs typeface="DPDIFE+MS-UIGothic"/>
              </a:rPr>
              <a:t>理由。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DPDIFE+MS-UIGothic"/>
                <a:cs typeface="DPDIFE+MS-UIGothic"/>
              </a:rPr>
              <a:t>广告文案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传</a:t>
            </a:r>
            <a:r>
              <a:rPr sz="2300" spc="25">
                <a:solidFill>
                  <a:srgbClr val="FF6D1B"/>
                </a:solidFill>
                <a:latin typeface="DPDIFE+MS-UIGothic"/>
                <a:cs typeface="DPDIFE+MS-UIGothic"/>
              </a:rPr>
              <a:t>达信息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明了地介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绍产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品或服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的特点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DPDIFE+MS-UIGothic"/>
                <a:cs typeface="DPDIFE+MS-UIGothic"/>
              </a:rPr>
              <a:t>吸引注意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过创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新和有趣的点子，吸引受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253614" y="3094728"/>
            <a:ext cx="1364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众的注意力。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FF6D1B"/>
                </a:solidFill>
                <a:latin typeface="DPDIFE+MS-UIGothic"/>
                <a:cs typeface="DPDIFE+MS-UIGothic"/>
              </a:rPr>
              <a:t>生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记忆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使用易于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言和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像，使广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告在受众心中留下深刻印象。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DPDIFE+MS-UIGothic"/>
                <a:cs typeface="DPDIFE+MS-UIGothic"/>
              </a:rPr>
              <a:t>品牌文案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DPDIFE+MS-UIGothic"/>
                <a:cs typeface="DPDIFE+MS-UIGothic"/>
              </a:rPr>
              <a:t>塑造品牌形象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DPDIFE+MS-UIGothic"/>
                <a:cs typeface="DPDIFE+MS-UIGothic"/>
              </a:rPr>
              <a:t>建立品牌信任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DPDIFE+MS-UIGothic"/>
                <a:cs typeface="DPDIFE+MS-UIGothic"/>
              </a:rPr>
              <a:t>增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6D1B"/>
                </a:solidFill>
                <a:latin typeface="DPDIFE+MS-UIGothic"/>
                <a:cs typeface="DPDIFE+MS-UIGothic"/>
              </a:rPr>
              <a:t>品牌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认</a:t>
            </a:r>
            <a:r>
              <a:rPr sz="2000">
                <a:solidFill>
                  <a:srgbClr val="FF6D1B"/>
                </a:solidFill>
                <a:latin typeface="DPDIFE+MS-UIGothic"/>
                <a:cs typeface="DPDIFE+MS-UIGothic"/>
              </a:rPr>
              <a:t>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文字和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达品牌的价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、特点和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品牌的核心价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和承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诺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，以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建立消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者的信任。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鼓励消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者与品牌建立情感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系，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提高品牌的忠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DPDIFE+MS-UIGothic"/>
                <a:cs typeface="DPDIFE+MS-UIGothic"/>
              </a:rPr>
              <a:t>公关文案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传</a:t>
            </a:r>
            <a:r>
              <a:rPr sz="2300" spc="25">
                <a:solidFill>
                  <a:srgbClr val="FF6D1B"/>
                </a:solidFill>
                <a:latin typeface="DPDIFE+MS-UIGothic"/>
                <a:cs typeface="DPDIFE+MS-UIGothic"/>
              </a:rPr>
              <a:t>达信息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42343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清晰地介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事件、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品或服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的特点和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DPDIFE+MS-UIGothic"/>
                <a:cs typeface="DPDIFE+MS-UIGothic"/>
              </a:rPr>
              <a:t>建立信任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1106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、真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的描述建立受众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对组织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或品牌的信任。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DPDIFE+MS-UIGothic"/>
                <a:cs typeface="DPDIFE+MS-UIGothic"/>
              </a:rPr>
              <a:t>引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导舆论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公众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对组织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或品牌的正面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DPDIFE+MS-UIGothic"/>
                <a:cs typeface="DPDIFE+MS-UIGothic"/>
              </a:rPr>
              <a:t>价和支持。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IGPAAW+VWKHRK+MicrosoftYaHei-Bold"/>
                <a:cs typeface="IGPAAW+VWKHRK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DPDIFE+MS-UIGothic"/>
                <a:cs typeface="DPDIFE+MS-UIGothic"/>
              </a:rPr>
              <a:t>文案写作的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4500">
                <a:solidFill>
                  <a:srgbClr val="000000"/>
                </a:solidFill>
                <a:latin typeface="DPDIFE+MS-UIGothic"/>
                <a:cs typeface="DPDIFE+MS-UIGothic"/>
              </a:rPr>
              <a:t>意与灵感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https://d.book118.com/968040030074006030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SimSun</vt:lpstr>
      <vt:lpstr>DPDIFE+MS-UIGothic</vt:lpstr>
      <vt:lpstr>IGPAAW+VWKHRK+MicrosoftYaHei-Bold</vt:lpstr>
      <vt:lpstr>QPPJEK+CQLWRP+ArialMT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2024-09-07T02:36:57.230</cp:lastPrinted>
  <dcterms:created xsi:type="dcterms:W3CDTF">2024-09-06T18:36:57Z</dcterms:created>
  <dcterms:modified xsi:type="dcterms:W3CDTF">2024-09-06T18:36:58Z</dcterms:modified>
</cp:coreProperties>
</file>