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F93A54-0315-4253-BC8F-81CE2438B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6033EF-53FB-40E3-9091-B22839D4E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88A1DA-D255-4F14-8BA2-07B9C97E3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BA3DCF-520C-4AA2-97A8-48F859BD5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F8276A-BC0C-4CA8-BC82-8D171B2149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E8F319-D173-4282-B87C-DAD5A4791A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2C4195-F639-4FE0-A317-888606DEB1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895131-83A1-4385-817D-ED31996A8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72177B-1D15-4640-AC84-0007F3C676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9FF28-1ACF-44FF-8FEB-DB48F6A79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FCDF75-E0DE-4A6D-85C7-96BA02A1C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4007013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《保险经典故事》ppt课件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保险基础知识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保险行业案例分享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保险在生活中的应用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保险行业的未来展望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保险基础知识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介绍保险的定义，以及不同种类的保险，如财产保险、人身保险、责任保险等。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保险是一种风险管理方式，通过转移和分散风险来提供经济保障。根据保障对象的不同，保险可以分为财产保险和人身保险。财产保险主要保障财产安全，而人身保险则保障人的生命和健康。此外，责任保险是为被保险人因意外造成他人损失而承担的赔偿责任提供保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保险的定义与种类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追溯保险的起源，介绍其在不同历史时期的发展和演变。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保险起源于古代的互助组织，最初是为了保障船只和货物的安全。随着社会的发展，保险逐渐演变为商业行为，出现了专门的保险公司。如今，保险已经成为全球性的行业，为人们提供各种类型的保障。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介绍保险业务经营的基本原则，包括诚信原则、可保利益原则、最大诚信原则等。</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诚信原则是保险经营的基础，要求保险公司和投保人都要诚实守信。可保利益原则要求投保人对投保标的具有法律上承认的利益。最大诚信原则要求保险公司和投保人都必须提供真实的资料和履行告知义务。这些原则是保障保险业务公平、公正、合理经营的重要基础。</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保险行业案例分享</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21" r="2262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人寿保险案例主要展示保险行业在个人和家庭保障方面的作用，通过实际案例让观众了解人寿保险的重要性和适用场景。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一位年轻白领为自己和家人购买了人寿保险，在家庭遭遇不幸时获得了经济保障，帮助家庭渡过难关。</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人寿保险案例一</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一位中产家庭主妇为孩子购买教育金保险，通过长期储蓄和增值，为孩子未来的教育提供稳定的资金支持。</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人寿保险案例二</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一位老年人购买了养老保险，为自己的晚年生活提供经济保障，确保生活质量。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人寿保险案例三</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人寿保险案例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财产保险案例三</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一家大型企业为自己的员工工资收入购买了工资保险，在员工因病或意外无法工作时获得经济保障，确保员工生活稳定。</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财产保险案例主要展示保险行业在个人和企业财产保障方面的作用，通过实际案例让观众了解财产保险的重要性和适用场景。</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财产保险案例一</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一家小型企业为自己的货物和设备购买了财产保险，在遭受自然灾害或意外事故时获得了经济赔偿，帮助企业快速恢复生产。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财产保险案例二</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一位个人车主为自己的车辆购买了车险，在车辆发生事故或被盗时获得了经济赔偿，减轻了个人负担。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财产保险案例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482757"/>
            <a:ext cx="776002" cy="766477"/>
            <a:chOff x="5708618" y="1482757"/>
            <a:chExt cx="776002" cy="766477"/>
          </a:xfrm>
        </p:grpSpPr>
        <p:sp>
          <p:nvSpPr>
            <p:cNvPr id="3" name="TextBox 3"/>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311711" y="2857500"/>
            <a:ext cx="1569720" cy="1569720"/>
            <a:chOff x="5311711" y="2857500"/>
            <a:chExt cx="1569720" cy="1569720"/>
          </a:xfrm>
        </p:grpSpPr>
        <p:sp>
          <p:nvSpPr>
            <p:cNvPr id="5" name="AutoShape 5"/>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健康保险案例一</a:t>
            </a:r>
          </a:p>
        </p:txBody>
      </p:sp>
      <p:sp>
        <p:nvSpPr>
          <p:cNvPr id="10" name="AutoShape 10"/>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总结词</a:t>
            </a:r>
          </a:p>
        </p:txBody>
      </p:sp>
      <p:sp>
        <p:nvSpPr>
          <p:cNvPr id="12" name="AutoShape 12"/>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健康保险案例</a:t>
              </a:r>
            </a:p>
          </p:txBody>
        </p:sp>
      </p:grpSp>
      <p:sp>
        <p:nvSpPr>
          <p:cNvPr id="35" name="TextBox 35"/>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健康保险案例主要展示保险行业在个人和企业健康保障方面的作用，通过实际案例让观众了解健康保险的重要性和适用场景。</a:t>
            </a:r>
          </a:p>
        </p:txBody>
      </p:sp>
      <p:sp>
        <p:nvSpPr>
          <p:cNvPr id="36" name="TextBox 36"/>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一位个体户为自己购买了高端医疗保险，在需要接受高端医疗服务时能够获得更好的医疗资源和费用报销。</a:t>
            </a:r>
          </a:p>
        </p:txBody>
      </p:sp>
      <p:sp>
        <p:nvSpPr>
          <p:cNvPr id="37" name="TextBox 37"/>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一家企业为自己的员工购买了团体健康保险，在员工患病或发生意外时提供医疗保障和经济支持，增强了员工的归属感和忠诚度。</a:t>
            </a:r>
          </a:p>
        </p:txBody>
      </p:sp>
      <p:sp>
        <p:nvSpPr>
          <p:cNvPr id="38" name="TextBox 38"/>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一位在职员工为自己和家人购买了健康保险，在家庭成员患病或发生意外时获得了医疗费用报销和经济补偿。</a:t>
            </a:r>
          </a:p>
        </p:txBody>
      </p:sp>
      <p:sp>
        <p:nvSpPr>
          <p:cNvPr id="39" name="TextBox 39"/>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健康保险案例三</a:t>
            </a:r>
          </a:p>
        </p:txBody>
      </p:sp>
      <p:sp>
        <p:nvSpPr>
          <p:cNvPr id="40" name="TextBox 40"/>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健康保险案例二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https://d.book118.com/968040070132006031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STKaiti</vt:lpstr>
      <vt:lpstr>PingFang SC</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2024-09-08T23:03:12.507</cp:lastPrinted>
  <dcterms:created xsi:type="dcterms:W3CDTF">2024-09-08T15:03:12Z</dcterms:created>
  <dcterms:modified xsi:type="dcterms:W3CDTF">2024-09-08T15:03:14Z</dcterms:modified>
</cp:coreProperties>
</file>