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1EFDA-ACC7-4250-87FF-44F18393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C6D4F-9B1D-4C4C-8E98-A53925C6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DA7AF-D10A-48A2-80FA-96AF1FF6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D4D91-093A-4BCB-B878-51028C10A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D5D5C-7B0A-41A8-BFF8-D1EE81C65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3532C-DCEE-41A8-9C17-7291B84B2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77ABA-2084-47EE-8EA5-2D75CC0B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25845-5F3E-46DC-9829-C75F422B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71259-6F13-4A4E-9B9E-4185D223B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10383-ACFD-4046-B8FB-C20F99CD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91521-E0E0-451B-896E-F22E04771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203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新媒体运营策略新媒体运营方案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新媒体运营概述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新媒体平台分析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新媒体内容创作与运营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新媒体用户运营与互动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新媒体数据分析与优化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新媒体运营案例研究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新媒体运营概述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新媒体运营是指通过互联网新媒体平台进行品牌推广、产品营销和用户关系管理的一系列活动。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新媒体运营具有传播速度快、覆盖面广、互动性强、个性化定制等优势，能够迅速扩大品牌知名度和用户群体，提高营销效果。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新媒体平台是品牌形象的重要展示窗口，通过有效的运营策略，可以提高品牌知名度和美誉度。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用户获取与维护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产品推广与销售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新媒体运营能够吸引目标用户，增强用户粘性，提高用户转化率和忠诚度。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新媒体运营能够通过各种营销手段，促进产品的销售和推广，提高企业的市场份额。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新媒体运营的重要性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新媒体运营的历史与发展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新媒体运营的发展可以追溯到互联网的兴起之初，随着技术的不断进步和新媒体平台的涌现，新媒体运营逐渐成为企业营销的重要手段。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随着移动互联网的普及和新媒体平台的不断创新，新媒体运营将更加注重个性化、智能化和数据驱动，为企业提供更加精准和高效的营销服务。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新媒体平台分析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https://d.book118.com/968042037020006027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2024-09-04T18:25:26.444</cp:lastPrinted>
  <dcterms:created xsi:type="dcterms:W3CDTF">2024-09-04T10:25:26Z</dcterms:created>
  <dcterms:modified xsi:type="dcterms:W3CDTF">2024-09-04T10:25:28Z</dcterms:modified>
</cp:coreProperties>
</file>