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552C8-52F6-499A-9928-20B389FCC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22DD2-0A34-45FF-B748-275D5B324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AB71C-3BA7-41DB-A97A-B701F2C40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C3A49-AFA8-4ED7-AC8D-60DC78083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5E01D-8F60-4235-A2B4-41F36A11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C0CC2-1728-4E52-A869-E6860586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11F61-DA6F-41FB-8F95-23A5DD7A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A6C06-E572-4774-95A1-BE3624C9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C3AC1-B56B-4F06-97F3-93512B57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8CFC6-D4F6-4036-B544-08012CF4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6136-A5DE-47C6-B5DC-7E62DFE9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2062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脑干的脑神经核课件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脑神经核的分类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脑神经核的功能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脑神经核的损伤与疾病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脑神经核的未来研究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脑干位于大脑的中央，连接大脑和脊髓，是大脑和身体之间的主要通道。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脑干由中脑、桥脑和延脑三部分组成，内部有许多神经核团和传导束。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脑干的位置和结构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维持基本生命功能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感觉和运动调控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睡眠和觉醒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情绪和行为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脑干的功能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脑干控制着呼吸、心跳、血压等基本生命体征。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脑干接收来自全身的感觉信号，并调控身体的运动。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脑干中的网状结构对睡眠和觉醒的调控起着重要作用。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脑干参与情绪和行为的调控，影响人的情绪反应和行为表现。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脑神经核的分类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一般内脏感觉核是指与内脏感受有关的脑神经核，主要位于延髓和桥脑交界处。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主要负责接收来自内脏器官的传入信号，并将这些信号传递到大脑皮层，以产生内脏感觉。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包括孤束核、网状结构中的感受性神经元等。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一般内脏感觉核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包括三叉神经感觉核、脊髓丘脑束核等。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一般躯体感觉核是指与躯体感受有关的脑神经核，主要位于桥脑和延髓。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主要负责接收来自皮肤、肌肉和关节等处的传入信号，并将这些信号传递到大脑皮层，以产生躯体感觉。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一般躯体感觉核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主要负责控制内脏器官的运动，包括平滑肌、心肌和腺体的活动。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包括动眼神经副核、迷走神经背核等。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一般内脏运动核是指与内脏运动有关的脑神经核，主要位于桥脑和延髓。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一般内脏运动核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一般躯体运动核是指与躯体运动有关的脑神经核，主要位于桥脑和延髓。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主要负责控制躯体骨骼肌的运动。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包括皮质脊髓束核、红核等。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一般躯体运动核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https://d.book118.com/968042062032006025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2024-09-01T18:30:25.378</cp:lastPrinted>
  <dcterms:created xsi:type="dcterms:W3CDTF">2024-09-01T10:30:25Z</dcterms:created>
  <dcterms:modified xsi:type="dcterms:W3CDTF">2024-09-01T10:30:27Z</dcterms:modified>
</cp:coreProperties>
</file>