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22838-39CE-48EE-90DA-DAD2E8EB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93074-80B9-4AA3-BBE7-9DD77E1ED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3808E-430F-462B-ACD7-9C807C499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A0A5A-38FF-45B8-BE68-AC0B3B10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5AD25-8650-4FA1-B20F-1B9937882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F4D52-F0DA-4AEB-A19A-9B9F1453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946C7-A0FE-468E-BB1F-2C5286CC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CE8B5-EA0F-4DDA-A82F-F1D67E23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35A05-AB4B-4F98-AC3C-8FE8EED16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56E9B-989F-413B-B605-CB652510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728F5-CCBD-46D3-B3E5-04488B46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213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项目宏观决策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宏观环境分析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市场需求与竞争态势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资源整合与配置策略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风险识别与应对策略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决策实施与监控调整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项目所针对的市场需求及市场规模，包括当前和未来的市场趋势。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项目所涉及的技术领域的发展状况，包括技术成熟度、技术竞争格局等。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项目所在地的政策环境，包括相关法规、政策对项目的影响等。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项目的经济效益目标，包括投资回报率、市场份额等。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项目的社会贡献目标，如创造就业机会、提高社会福利等。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项目的环境保护目标，如减少污染、节约资源等。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战略方向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宏观决策决定项目的战略方向，是项目成功的关键。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宏观决策影响项目的资源配置，包括资金、人力、物力等。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宏观决策涉及项目的风险管理，包括市场风险、技术风险等。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宏观决策重要性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宏观环境分析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评估项目所在国家或地区的政治稳定性，包括政府更迭、政策连续性等方面的风险。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了解项目所在国家或地区的政策法规，特别是与项目相关的法规，如投资、税收、环保等。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分析项目所在国家或地区与其他国家或地区的国际关系，以及可能对项目产生影响的国际政治事件。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了解项目所在国家或地区的财政政策，如财政支出、税收政策等，以及可能对项目产生的影响。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分析项目所在国家或地区的货币政策，如利率、汇率等，以及可能对项目融资和运营产生的影响。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评估项目所在国家或地区的经济增长趋势，包括GDP增长率、人均收入等指标。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评估项目所在国家或地区的人口结构，包括年龄、性别、教育水平等方面的特点。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了解项目所在国家或地区的文化传统和价值观，以及可能对项目产生的影响。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分析项目所在国家或地区的社会稳定性，包括犯罪率、社会治安等方面的风险。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了解项目所在国家或地区的技术创新政策，如科技投入、人才引进等方面的政策。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技术应用前景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分析项目所涉及技术在未来的应用前景和市场潜力，以及可能对项目产生的影响。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评估项目所在国家或地区的技术发展水平，包括科研能力、专利申请等方面的指标。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市场需求与竞争态势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明确项目所面向的消费者群体，包括年龄、性别、地域、收入等方面的特征。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根据项目特点和目标市场特征，选择合适的调研方法，如问卷调查、访谈、观察等。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通过调研获取大量数据，对数据进行清洗、整理和分析，提炼出有价值的信息。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根据竞争对手分析的结果，制定相应的竞争策略，如差异化竞争、成本领先等。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通过市场调研和公开信息，识别出项目的主要竞争对手。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对竞争对手的产品、服务、市场份额、营销策略等方面进行深入分析，评估其竞争实力。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https://d.book118.com/968042132004006042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2024-09-20T23:23:01.514</cp:lastPrinted>
  <dcterms:created xsi:type="dcterms:W3CDTF">2024-09-20T15:23:01Z</dcterms:created>
  <dcterms:modified xsi:type="dcterms:W3CDTF">2024-09-20T15:23:03Z</dcterms:modified>
</cp:coreProperties>
</file>