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B698A-7300-43E2-A9AE-88A51FB2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87553-8F07-4D6B-A0F7-8C34F6DE3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4115C-6A7B-4439-A5C9-72361D7F0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EDBCD-CA54-4008-A5F6-6F0E410D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6EA02-94C9-412A-8FE5-372B5D947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0423B-779C-4BD4-9896-8FAC7F8B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02B9A-F21C-4A0C-9D59-D134CA3C0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D8B89-D74D-4F21-ADAE-6EC8BB367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92205-C646-4CAA-9204-1014E1B5D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614E1-FB85-4D50-8AD8-C9AC90A0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AD8DB-5E19-4CA0-BF21-EAF57D6E8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3025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优衣库营销现状分析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优衣库市场表现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优衣库营销挑战与对策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1974年，优衣库在日本广岛诞生，起初是一家销售西服的小型服装店。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1984年，优衣库在东京证券交易所上市，开始走上快速扩张的道路。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1998年，优衣库进入中国市场，成为最早进入中国市场的日本零售品牌之一。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2005年，优衣库推出“HEATTECH”保暖内衣系列，成为其热销产品之一。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2010年，优衣库成为全球最大的服装零售品牌之一，在全球范围内拥有数千家门店。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2002年，优衣库推出“UNIQLO”品牌，以简约、时尚、实用和高性价比为特点，迅速受到消费者欢迎。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优衣库的产品线非常广泛，包括男女装、童装、内衣、家居用品等。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优衣库注重产品的品质和实用性，以简约、时尚、高性价比为特点，深受消费者喜爱。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优衣库还提供定制服务、礼品包装服务等，满足消费者的不同需求。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优衣库一直将自己定位为高性价比的基础服饰品牌，致力于提供舒适、时尚、高质量的服装。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优衣库注重营造简约、时尚、实用的品牌形象，通过与知名设计师和明星的合作，提升品牌知名度和影响力。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优衣库不断推出新产品和技术，如Heattech保暖科技、Airism透气科技等，以满足消费者多样化的需求。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优衣库注重产品的差异化，通过与不同品牌和设计师的合作，推出独家联名款和限量款，提高产品的独特性和吸引力。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优衣库采用较为亲民的定价策略，以高性价比吸引广大消费者，同时根据市场需求和产品特点进行灵活的定价调整。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优衣库定期开展促销活动，如限时折扣、满额赠品等，以吸引消费者并促进销售。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定价策略与促销活动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75" r="145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优衣库在国内外拥有广泛的销售渠道，包括实体门店、官方网站、电商平台等，以满足不同消费者的购物需求。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优衣库注重拓展销售网络，通过开设新门店、入驻新电商平台等方式，提高市场覆盖率和品牌知名度。同时，优衣库也注重线上线下的融合，提升消费者的购物体验。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销售网络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渠道布局与销售网络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优衣库市场表现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https://d.book118.com/968043025123006034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2024-09-13T08:15:52.012</cp:lastPrinted>
  <dcterms:created xsi:type="dcterms:W3CDTF">2024-09-13T00:15:52Z</dcterms:created>
  <dcterms:modified xsi:type="dcterms:W3CDTF">2024-09-13T00:15:54Z</dcterms:modified>
</cp:coreProperties>
</file>