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D0CFA-CFEB-4990-8283-30BFC8668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43AE4-6CC4-402E-88FB-888A4FE32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09385-43F5-4390-8942-EDEB26C70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3D740-18FC-4B0A-B3E3-8E9E6D188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2D420-3AB1-41FF-966E-EE4731D29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CF3ED-1350-4D9B-A4AF-BFCE51A62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64C9E5-C041-47C6-9179-5C4151F25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09CCF-6C9D-4711-A5F3-0C1566B21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E5547-98E8-47CE-A2CB-161745F8E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D390E-3724-4AF5-B11E-0A838F0E4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CD463-C0B0-475B-940A-6B77CB894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3104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疼痛治疗康复新进展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药物治疗新进展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非药物治疗新进展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疼痛康复新理念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未来疼痛治疗展望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487" r="84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疼痛是一种复杂的生理和心理反应，可分为急性疼痛和慢性疼痛。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身体对外部刺激或内部损伤的一种反应，通常与实际或潜在的组织损伤有关。根据持续时间，疼痛可分为急性疼痛（持续时间短，与组织损伤相关）和慢性疼痛（持续时间长，可能涉及多种因素，如神经性疼痛、关节炎等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41" b="248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传统的疼痛治疗方法主要包括药物治疗、物理治疗和针灸等。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药物治疗是常用的疼痛治疗方法，包括非处方药和处方药。物理治疗通过物理因子如电、光、热等缓解疼痛。针灸则是通过刺激穴位来减轻疼痛。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疼痛治疗的传统方法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现代的疼痛治疗方法包括神经调节、免疫治疗和微创手术等。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是通过刺激神经来缓解疼痛，如脊髓电刺激和深部脑刺激。免疫治疗是针对某些慢性疼痛，如类风湿性关节炎和强直性脊柱炎的疗法。微创手术则是在最小创伤下进行手术以缓解疼痛，如射频消融和关节镜手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疼痛治疗的现代方法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药物治疗新进展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非处方药是无需医生处方即可购买的药物，如常见的感冒药、止痛药等。随着医疗技术的进步，越来越多的非处方药被研发出来，为患者提供了方便、快捷的治疗选择。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辅助药物是指那些与主要治疗药物配合使用的药物，它们能够增强主要治疗的效果或减轻副作用。例如，某些抗癌药物与止吐药、抗炎药等辅助药物配合使用，可以提高患者的耐受性和治疗效果。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辅助药物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非处方药与辅助药物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靶向药物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靶向药物是指能够针对特定疾病靶点的药物，通过直接作用于靶点来发挥治疗作用。相比传统药物，靶向药物具有更高的疗效和更低的副作用。目前，靶向药物在癌症、心血管疾病等领域得到了广泛应用。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个性化治疗是指根据患者的基因、生活习惯、环境等因素，为其量身定制的治疗方案。这种治疗方式能够最大限度地提高治疗效果，减少副作用，提高患者的生存率和生活质量。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靶向药物与个性化治疗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新型药物研发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随着生物技术的不断发展，越来越多的新型药物被研发出来。这些新型药物包括抗体药物、细胞治疗药物、基因治疗药物等，它们为许多难治性疾病提供了新的治疗手段。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临床试验是新药研发的重要阶段，通过在患者身上进行严格的试验来评估新药的安全性和有效性。随着临床试验技术的不断改进，越来越多的新药能够快速、安全地进入市场，为患者带来福音。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新型药物研发与临床试验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非药物治疗新进展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https://d.book118.com/968043104000006025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2024-09-01T09:05:22.796</cp:lastPrinted>
  <dcterms:created xsi:type="dcterms:W3CDTF">2024-09-01T01:05:22Z</dcterms:created>
  <dcterms:modified xsi:type="dcterms:W3CDTF">2024-09-01T01:05:24Z</dcterms:modified>
</cp:coreProperties>
</file>