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60561-5541-43EA-AD74-C620ECCCC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F0C2C-8C5C-4CCE-8D78-A4F5F8E90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40910-8714-41AE-9869-0EA4BAA56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B407E-9090-42CE-BFAD-24CAD8A7F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6DA209-D7C7-4491-8546-54B99675E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7C76DB-357A-49FE-AC3A-2E6726516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C26721-7810-41DC-B70F-45649FAF9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CB777-D2B2-4AB5-9421-5A40BF183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9A8D0-99A1-4118-B25B-5452CA3E0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ACEA1-991B-4C86-B8D0-BD7D01ABA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DA6CF-FB81-498F-9B1C-0016B47E5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pn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4410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产品售后支持进度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售后支持概述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售后支持进度计划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售后支持实施情况跟踪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售后支持质量评估与改进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与客户沟通协作情况回顾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售后支持概述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在产品售出后，由专业团队为客户提供一系列的技术支持、问题解答、维修等服务，以确保客户满意度和产品正常运行。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优质的售后支持能够提高客户满意度，增强品牌忠诚度，促进口碑传播，进而提升企业形象和市场份额。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售后支持定义与重要性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售后支持重要性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售后支持定义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售后支持团队组成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技术支持人员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客户服务专员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维修工程师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售后支持团队组成及职责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通常由技术支持人员、客户服务专员、维修工程师等角色组成。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负责解答客户技术问题，提供远程或现场技术支持。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负责接收客户咨询和投诉，协调内部资源，跟进处理进展，确保客户问题得到及时解决。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负责产品维修和故障排除，提供维修方案和报价，确保维修质量和效率。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售后支持流程简介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423838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客户发起支持请求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532563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客户通过电话、邮件、在线客服等渠道发起售后支持请求。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10891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接收并确认请求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9616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售后支持团队接收请求，并确认客户身份和问题描述。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36531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问题分类与派单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545256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根据客户问题类型，将请求分类并派发给相应的技术支持人员或维修工程师。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373176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问题处理与跟进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481901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技术支持人员或维修工程师处理客户问题，并与客户保持沟通，及时反馈处理进展。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54225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问题解决与关闭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762949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问题处理完成后，与客户确认问题是否已解决，并关闭支持请求。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059705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客户满意度调查与改进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168429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定期对客户进行满意度调查，收集客户反馈，针对问题进行改进和优化。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售后支持进度计划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根据产品特性和客户需求，制定明确的售后支持目标，如响应时间、解决率等。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明确售后支持目标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320" r="2832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详细梳理从客户反馈问题到问题解决的整个流程，包括问题接收、分类、处理、反馈等环节。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梳理售后支持流程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根据售后支持目标和流程，制定详细的时间计划，明确每个环节的时间节点和责任人。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制定详细进度计划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处理时间节点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设定从问题处理开始到问题解决的时间节点，确保问题能够在规定时间内得到解决。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反馈时间节点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设定从问题解决到客户反馈的时间节点，确保客户能够及时了解到问题解决的进展和结果。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响应时间节点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设定从客户反馈问题到售后人员响应的时间节点，确保客户问题得到及时关注。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关键时间节点设定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资源分配与调度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根据资源需求和实际情况，合理分配和调度资源，确保资源的有效利用和售后支持工作的顺利进行。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根据售后支持目标和计划，预测所需的人力资源，包括售后人员数量、技能水平等。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预测所需的物力资源，如备品备件、维修工具等，确保售后支持工作的顺利进行。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资源需求预测与分配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售后支持实施情况跟踪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定期从售后支持团队收集关于产品支持进度的数据，包括已解决问题数量、待解决问题数量、客户反馈等。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进度数据收集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对收集到的数据进行整理和分析，识别出支持过程中的瓶颈和问题，为后续改进提供依据。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通过图表等形式将进度数据可视化，便于团队成员和客户直观了解售后支持的实时情况。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进度数据可视化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实时更新进度数据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售后支持团队人力、物力等资源不足，导致问题处理速度缓慢。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团队资源不足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与客户或内部团队沟通不畅，导致信息传递不及时或理解有误，影响支持进度。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遇到复杂技术问题，需要更多时间和资源来解决，从而导致支持进度延误。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识别潜在延误因素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https://d.book118.com/968044105015006032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2024-09-09T08:58:40.911</cp:lastPrinted>
  <dcterms:created xsi:type="dcterms:W3CDTF">2024-09-09T00:58:40Z</dcterms:created>
  <dcterms:modified xsi:type="dcterms:W3CDTF">2024-09-09T00:58:43Z</dcterms:modified>
</cp:coreProperties>
</file>