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D0EEE-E3CF-42E8-AE96-C97A78E1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81445-7104-43B2-B0D5-0F245F0B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08FC9-98F3-47D5-B21A-20F382203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432C3-67F8-445C-B027-DD22D9748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BC3B8-6027-4A46-9130-FE828128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DC1DB-E81A-490E-AE3E-DA199BC64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EDD69-372C-44B0-AA3B-BE23642B3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3039C-322A-4C30-BDF0-3D6B34595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714E4-4C0A-46A8-96D4-8F3F5DAD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0420A-091A-4BEC-A546-1A668C6DF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000FD-277F-4443-AC33-BDA4A1B8B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4413500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痔疮的治疗现状的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痔疮的治疗方法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痔疮治疗的现状和趋势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痔疮预防和日常护理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痔疮治疗的挑战和问题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70" r="311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29" r="242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91" r="292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痔疮的形成与多种因素有关，如长期便秘、久坐久站、不良饮食习惯等。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痔疮是一种常见的肛肠疾病，是由于肛门和直肠末端的静脉丛扩张而形成的柔软静脉团。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位于肛门齿状线以上，表面覆盖黏膜，常见于长期便秘、妊娠、前列腺肥大等患者。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60" r="1106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223" r="2822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75" r="20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位于肛门齿状线以下，表面覆盖皮肤，通常由于长期便秘、不良排便习惯等原因引起。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内痔和外痔同时存在，病情较为复杂。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肛门疼痛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肛门瘙痒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肛门坠胀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痔疮的症状和表现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779" b="1477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痔疮患者常出现便血症状，血液呈鲜红色，有时呈点滴状，有时呈喷射状。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痔疮患者可能会出现肛门疼痛症状，尤其是在排便时，疼痛感更加强烈。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痔疮患者有时会出现肛门瘙痒症状，这可能与分泌物刺激有关。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痔疮患者可能会感到肛门坠胀不适，尤其是在久站或久坐时。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用于缓解痔疮症状，如疼痛、瘙痒和炎症，常用药物有止痛药、消炎药和抗过敏药。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直接涂抹在痔疮患处，包括药膏、栓剂和坐浴剂，可消炎、消肿、止痛和止血。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硬化治疗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通过注射硬化剂使痔疮组织发生无菌性炎症，逐渐萎缩，适用于较小痔疮的治疗。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利用激光的热效应和光化学效应，使痔疮组织凝固、坏死、脱落，达到治疗目的。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如外剥内扎术、套扎术等，适用于较大的痔疮或严重出血、疼痛等症状。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如吻合器痔上黏膜环切术（PPH）、超声刀痔切除术等，具有创伤小、恢复快的优点。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通过注射硬化剂或高渗糖水使痔疮组织硬化萎缩。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冷冻疗法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利用冷冻剂使痔疮组织坏死、脱落，但复发率较高。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https://d.book118.com/968044135001006025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2024-09-01T09:28:24.515</cp:lastPrinted>
  <dcterms:created xsi:type="dcterms:W3CDTF">2024-09-01T01:28:24Z</dcterms:created>
  <dcterms:modified xsi:type="dcterms:W3CDTF">2024-09-01T01:28:26Z</dcterms:modified>
</cp:coreProperties>
</file>