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132D3-764A-4E06-9F82-517B0B43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3EA12-D5A9-45E4-B78F-DE1568B4B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6E641-BCAA-4D91-96D3-33638C850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73357-1BF2-4726-A0F1-B73E57ED2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C9BAA-EC8A-40FC-9EAA-DAA5FE2B6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EE0F31-F113-469F-B009-6C0D25E40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D6229B-E044-4CD6-99B9-E6CBCC689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238EF-7279-4227-A362-5C4E91CC3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B86B1-ED5D-4429-ABE5-A22D539BE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73892-F0B3-4B64-AB43-75323E940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52B6E-3C62-4661-B875-8B6909AAB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69" r:id="rId2"/>
    <p:sldLayoutId id="2147487770" r:id="rId3"/>
    <p:sldLayoutId id="2147487771" r:id="rId4"/>
    <p:sldLayoutId id="2147487772" r:id="rId5"/>
    <p:sldLayoutId id="2147487773" r:id="rId6"/>
    <p:sldLayoutId id="2147487774" r:id="rId7"/>
    <p:sldLayoutId id="2147487775" r:id="rId8"/>
    <p:sldLayoutId id="2147487776" r:id="rId9"/>
    <p:sldLayoutId id="2147487777" r:id="rId10"/>
    <p:sldLayoutId id="21474877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511004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2023年现场施工图设计师年终总结及下一年计划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目录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2023年工作总结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2023年工作亮点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行业趋势分析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下一年工作计划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对公司的建议和期望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完成项目数量及质量</a:t>
            </a:r>
            <a:endParaRPr lang="zh-CN" altLang="en-US"/>
          </a:p>
        </p:txBody>
      </p:sp>
      <p:sp>
        <p:nvSpPr>
          <p:cNvPr id="104908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2023年项目类型：住宅、商业、公共设施等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2023年项目难点：复杂地形、特殊结构、环保要求等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2023年完成项目数量：10个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2023年项目质量：90%以上项目达到优秀标准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2"/>
            </p:custDataLst>
          </p:nvPr>
        </p:nvSpPr>
        <p:spPr>
          <a:xfrm>
            <a:off x="3981639" y="5428023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解决方案：加强培训，提高施工人员的技术水平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标题"/>
          <p:cNvSpPr txBox="1"/>
          <p:nvPr>
            <p:custDataLst>
              <p:tags r:id="rId3"/>
            </p:custDataLst>
          </p:nvPr>
        </p:nvSpPr>
        <p:spPr>
          <a:xfrm>
            <a:off x="3981639" y="5010453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问题：施工人员技术不足 解决方案：加强培训，提高施工人员的技术水平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4"/>
            </p:custDataLst>
          </p:nvPr>
        </p:nvSpPr>
        <p:spPr>
          <a:xfrm>
            <a:off x="3981639" y="1781970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解决方案：仔细检查图纸，与现场施工人员沟通，及时修改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标题"/>
          <p:cNvSpPr txBox="1"/>
          <p:nvPr>
            <p:custDataLst>
              <p:tags r:id="rId5"/>
            </p:custDataLst>
          </p:nvPr>
        </p:nvSpPr>
        <p:spPr>
          <a:xfrm>
            <a:off x="3981639" y="1364400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问题：图纸设计错误 解决方案：仔细检查图纸，与现场施工人员沟通，及时修改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6"/>
            </p:custDataLst>
          </p:nvPr>
        </p:nvSpPr>
        <p:spPr>
          <a:xfrm>
            <a:off x="3981639" y="2997321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解决方案：调整施工计划，加强现场管理，提高工作效率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标题"/>
          <p:cNvSpPr txBox="1"/>
          <p:nvPr>
            <p:custDataLst>
              <p:tags r:id="rId7"/>
            </p:custDataLst>
          </p:nvPr>
        </p:nvSpPr>
        <p:spPr>
          <a:xfrm>
            <a:off x="3981639" y="2579751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问题：施工进度滞后 解决方案：调整施工计划，加强现场管理，提高工作效率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8"/>
            </p:custDataLst>
          </p:nvPr>
        </p:nvSpPr>
        <p:spPr>
          <a:xfrm>
            <a:off x="3981639" y="4212672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解决方案：提前采购材料，确保材料供应充足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标题"/>
          <p:cNvSpPr txBox="1"/>
          <p:nvPr>
            <p:custDataLst>
              <p:tags r:id="rId9"/>
            </p:custDataLst>
          </p:nvPr>
        </p:nvSpPr>
        <p:spPr>
          <a:xfrm>
            <a:off x="3981639" y="3795102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问题：材料短缺 解决方案：提前采购材料，确保材料供应充足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与团队成员的协作情况</a:t>
            </a:r>
            <a:endParaRPr lang="zh-CN" altLang="en-US"/>
          </a:p>
        </p:txBody>
      </p:sp>
      <p:sp>
        <p:nvSpPr>
          <p:cNvPr id="104920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团队成员的沟通和协作方式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团队成员的职责分配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团队成员的协作成果和贡献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团队成员的协作问题和改进建议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个人技能提升和成长</a:t>
            </a:r>
            <a:endParaRPr lang="zh-CN" altLang="en-US"/>
          </a:p>
        </p:txBody>
      </p:sp>
      <p:sp>
        <p:nvSpPr>
          <p:cNvPr id="10492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专业技能提升：通过参加培训、实践等方式，提高了设计、绘图、沟通等能力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团队协作能力提升：通过与团队成员的协作，提高了团队协作能力和解决问题的能力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创新能力提升：通过不断学习和实践，提高了创新能力和设计水平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自我管理能力提升：通过制定计划、时间管理等方式，提高了自我管理能力和工作效率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1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2023年工作亮点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独立完成大型项目的设计工作</a:t>
            </a:r>
            <a:endParaRPr lang="zh-CN" altLang="en-US"/>
          </a:p>
        </p:txBody>
      </p:sp>
      <p:sp>
        <p:nvSpPr>
          <p:cNvPr id="104940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独立完成大型项目的设计工作，体现了设计师的专业能力和独立解决问题的能力。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在设计过程中，设计师需要充分考虑项目的实际情况，如场地、环境、功能等，进行合理的设计。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设计师需要与业主、施工方等相关方进行充分的沟通和协调，以确保项目的顺利进行。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2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设计师需要不断学习和提升自己的专业能力，以应对大型项目的设计挑战。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创新设计理念，提高设计效率</a:t>
            </a:r>
            <a:endParaRPr lang="zh-CN" altLang="en-US"/>
          </a:p>
        </p:txBody>
      </p:sp>
      <p:sp>
        <p:nvSpPr>
          <p:cNvPr id="104947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采用新的设计理念，如绿色建筑、智能建筑等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运用先进的设计工具，如BIM、CAD等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优化设计流程，提高设计效率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加强团队协作，提高设计质量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注重客户需求，提高客户满意度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总结设计经验，提高设计水平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多次获得客户和领导的好评</a:t>
            </a:r>
            <a:endParaRPr lang="zh-CN" altLang="en-US"/>
          </a:p>
        </p:txBody>
      </p:sp>
      <p:sp>
        <p:nvSpPr>
          <p:cNvPr id="10495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设计作品质量高，多次获得客户和领导的好评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设计作品符合客户需求，客户满意度高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设计作品具有创新性，得到客户的认可和赞赏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设计作品具有实用性，得到客户的认可和赞赏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设计作品具有艺术性，得到客户的认可和赞赏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设计作品具有环保性，得到客户的认可和赞赏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积极参与团队培训，分享经验</a:t>
            </a:r>
            <a:endParaRPr lang="zh-CN" altLang="en-US"/>
          </a:p>
        </p:txBody>
      </p:sp>
      <p:sp>
        <p:nvSpPr>
          <p:cNvPr id="104962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参与公司组织的各类培训，提高自身技能和知识水平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主动分享工作经验和技巧，帮助同事提高工作效率和质量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参与团队内部交流和讨论，共同解决问题和困难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积极参与公司组织的各类活动，增进团队凝聚力和沟通协作能力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8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行业趋势分析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现场施工图设计行业的发展趋势</a:t>
            </a:r>
            <a:endParaRPr lang="zh-CN" altLang="en-US"/>
          </a:p>
        </p:txBody>
      </p:sp>
      <p:sp>
        <p:nvSpPr>
          <p:cNvPr id="1049780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数字化设计：利用BIM技术提高设计效率和质量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绿色建筑：关注节能、环保、可持续发展的建筑设计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智能化设计：利用AI技术提高设计智能化水平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跨界合作：与其他行业进行跨界合作，提高设计创新水平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培训与教育：加强设计师的培训和教育，提高行业整体水平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未来可能面临的挑战和机遇</a:t>
            </a:r>
            <a:endParaRPr lang="zh-CN" altLang="en-US"/>
          </a:p>
        </p:txBody>
      </p:sp>
      <p:sp>
        <p:nvSpPr>
          <p:cNvPr id="104983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3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3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4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挑战：环保政策越来越严格，需要适应环保要求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4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机遇：绿色建筑和节能建筑成为发展趋势，为行业发展带来新的机遇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5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挑战：市场竞争激烈，需要不断提升自身竞争力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5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机遇：新技术和新材料的应用，为行业发展带来新的机遇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https://d.book118.com/968045110047006036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2023年现场施工图设计师年终总结及下一年计划</vt:lpstr>
      <vt:lpstr>目录</vt:lpstr>
      <vt:lpstr>目录</vt:lpstr>
      <vt:lpstr>2023年工作总结</vt:lpstr>
      <vt:lpstr>完成项目数量及质量</vt:lpstr>
      <vt:lpstr>遇到的问题及解决方案</vt:lpstr>
      <vt:lpstr>与团队成员的协作情况</vt:lpstr>
      <vt:lpstr>个人技能提升和成长</vt:lpstr>
      <vt:lpstr>2023年工作亮点</vt:lpstr>
      <vt:lpstr>独立完成大型项目的设计工作</vt:lpstr>
      <vt:lpstr>创新设计理念，提高设计效率</vt:lpstr>
      <vt:lpstr>多次获得客户和领导的好评</vt:lpstr>
      <vt:lpstr>积极参与团队培训，分享经验</vt:lpstr>
      <vt:lpstr>行业趋势分析</vt:lpstr>
      <vt:lpstr>现场施工图设计行业的发展趋势</vt:lpstr>
      <vt:lpstr>未来可能面临的挑战和机遇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2024-09-15T15:10:14.569</cp:lastPrinted>
  <dcterms:created xsi:type="dcterms:W3CDTF">2024-09-15T07:10:14Z</dcterms:created>
  <dcterms:modified xsi:type="dcterms:W3CDTF">2024-09-15T07:10:16Z</dcterms:modified>
</cp:coreProperties>
</file>