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81875-A43F-4EE7-A4EB-738B01E8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0911-3D66-4D7D-B505-50E73D6CE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9B3BA-8E99-43F3-9554-64F19625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A130F-CC4D-4A1B-8ACE-41AA88D99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D32AC7-A431-4899-B557-9F707ED1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6C59E-1D09-4DE4-979D-700A718F1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63B3F-EF6C-4862-B145-C7351625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8315B-17FB-4ED7-9E1F-4A5BB479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D702A-9E15-4AC6-887E-EE87CB92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4CAB7-0EFD-444A-AB55-BD141E1D3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73157-6F4B-491A-9B81-E0827D44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601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宫颈癌术后护理教学查房ppt课件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宫颈癌术后护理概述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术后日常护理指导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术后心理护理指导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宫颈癌术后护理概述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通过有效的术后护理，可以帮助患者尽快恢复身体健康，减少并发症的发生。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17" r="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术后护理可以有效地缓解患者的疼痛和不适感，提高其生活质量。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术后护理的重要任务之一是预防感染，通过清洁伤口、定期换药等措施，降低感染风险。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术后应保持呼吸道通畅，及时清除呼吸道分泌物，防止窒息。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术后应采取有效的镇痛措施，如使用止痛药等，以减轻患者的疼痛。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术后应采取一系列措施，预防并发症的发生，如肺部感染、静脉血栓等。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术后伤口感染是常见的并发症之一，应定期换药、保持伤口清洁干燥。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疼痛不适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术后疼痛不适是常见的症状之一，应采取有效的镇痛措施。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术后患者可能会出现焦虑、抑郁等心理问题，应及时进行心理疏导和治疗。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提供营养、易消化的食物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宫颈癌术后，患者的消化系统可能受到一定影响，建议提供营养丰富、易消化的食物，如软烂的米饭、面条、蒸蛋、鱼肉、豆腐等。避免进食辛辣、刺激性食物，以免加重病情。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合理安排休息与活动时间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术后患者需要充分休息，根据恢复情况逐渐增加活动量。建议每天保持足够的睡眠时间，并根据身体状况进行适当的室内或室外活动，如散步、太极等，以增强体质。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预防感染、出血等并发症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术后并发症的预防和处理对于患者的康复至关重要。医护人员应指导患者注意个人卫生，保持切口清洁干燥，预防感染。同时，注意观察切口及阴道出血情况，如发现异常出血或发热等症状，应及时就医。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术后心理护理指导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https://d.book118.com/968046015021006024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2024-08-31T01:27:37.257</cp:lastPrinted>
  <dcterms:created xsi:type="dcterms:W3CDTF">2024-08-30T17:27:37Z</dcterms:created>
  <dcterms:modified xsi:type="dcterms:W3CDTF">2024-08-30T17:27:39Z</dcterms:modified>
</cp:coreProperties>
</file>