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B1EBF2-98E8-4487-8EFD-364FE1BD2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6DFDE6-9B58-47BC-8FFE-38C7D8C6D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D01281-AF30-4439-93F2-97CC73F83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E81572-8C61-4285-A1F8-4A718399E4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13C17D-7E8C-4A76-8B05-8F4E62648F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32BC74-0802-4C6A-AC46-91BF29DAA1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5290F1-C8F6-4B83-A57D-1D6E200EC5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6C7453-E913-4D41-8EAE-1EE1F9748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0C8FD7-7687-426D-AC12-223B1DF88C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A13491-1D79-494B-B372-5A5AC3ECB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84D747-2B19-451D-97FD-F5917F0BD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4603705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酒店新丝路赞助方案通用课件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酒店新丝路项目介绍</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赞助方案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赞助合作流程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成功案例分享</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联系方式与合作咨询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酒店新丝路项目介绍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新丝路项目旨在通过文化交流和旅游推广，促进酒店品牌与国内外市场的互动，提升品牌形象和市场竞争力。</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当前酒店行业市场竞争激烈，酒店品牌需要寻找新的营销策略和合作伙伴来提升品牌知名度和市场份额。</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964" b="33964"/>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增强酒店品牌的市场影响力和知名度。</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拓展酒店业务范围，开拓新的市场领域。</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提升酒店服务质量和客户满意度。</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策划和组织文化交流活动，如艺术展览、音乐会等。</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开展旅游推广活动，吸引国内外游客。</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与国内外合作伙伴建立合作关系，共同推广酒店品牌。</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项目内容</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赞助方案</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钻石赞助商</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独家赞助商，享有独家冠名权，全程宣传推广，提供企业展示平台，获得现场广告位，以及与现场观众互动机会。</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白金赞助商</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高级赞助商，享有现场广告位，企业展示机会，以及部分宣传推广机会。</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黄金赞助商</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中级赞助商，享有部分宣传推广机会，现场广告位，以及企业展示机会。</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白银赞助商</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初级赞助商，享有部分宣传推广机会，以及企业展示机会。</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赞助级别与权益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品牌宣传</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赞助商通过活动获得广泛的品牌曝光和宣传机会，提升品牌知名度和影响力。</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媒体报道</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活动将得到各大媒体的支持和报道，为赞助商提供更多的宣传机会。</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社交媒体推广</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赞助商可以通过社交媒体平台进行推广，扩大品牌影响力。</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现场展示机会</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赞助商可以在活动现场进行展示和宣传，与潜在客户建立联系。</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赞助回报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合同条款清晰明确</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活动执行专业可靠</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酒店新丝路将确保活动的专业性和可靠性，确保赞助商的投资回报。</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合作方式灵活多样</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酒店新丝路将根据赞助商的需求和预算提供个性化的合作方案。</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赞助合同将详细列出双方的权利和义务，确保赞助商权益得到保障。</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后期服务完善周到</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酒店新丝路将为赞助商提供完善的后期服务，包括活动现场协调、媒体支持等。</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赞助商权益保障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赞助合作流程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https://d.book118.com/968046037052006024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2024-08-31T11:46:38.262</cp:lastPrinted>
  <dcterms:created xsi:type="dcterms:W3CDTF">2024-08-31T03:46:38Z</dcterms:created>
  <dcterms:modified xsi:type="dcterms:W3CDTF">2024-08-31T03:46:40Z</dcterms:modified>
</cp:coreProperties>
</file>