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F571D-7E43-4BF6-A5F3-9779E3DF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00FFA-6C67-44A1-9FA5-4FB3D84F4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006DA-2D27-481A-A933-B7A52E2EA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73EE3-9D02-4228-B590-D16A4932E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8EE7D-8021-40AA-9EAB-882E27422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827FD-60B0-465C-92C6-4FD9A863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900788-44EF-414D-BDA1-1F67E48B7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59A15-2CD5-4FB8-BB82-FFBD56BA8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ACFE4-6C0F-43E2-BE6F-82830CCAD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F2529-749F-4190-88CC-B6FFBEEC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2876E-8A9A-4AF8-937D-E59475AA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711205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烟草终端建设观摩活动方案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活动参与人员及分工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活动预算与费用管理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随着互联网技术的发展，烟草行业正逐步实现数字化转型，包括智能制造、智慧物流、电子商务等方面。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全球烟草市场规模庞大，但近年来受到健康意识提高和控烟政策的影响，增长速度放缓。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烟草企业为应对市场变化，不断推出低焦油、低尼古丁等新型烟草产品。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烟草行业现状及发展趋势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品牌形象展示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终端是烟草品牌与消费者直接接触的重要场所，良好的终端形象有助于提高品牌知名度和美誉度。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消费者体验提升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优质的终端服务能够提升消费者购物体验，增强消费者对品牌的忠诚度。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市场竞争优势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完善的终端网络布局有助于企业在激烈的市场竞争中脱颖而出。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终端建设在烟草行业中的重要性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通过观摩活动，促进不同企业之间的交流学习，分享终端建设的经验和做法。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了解行业最新的终端建设理念和技术手段，为企业自身的终端建设提供新的思路和启示。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拓展思路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通过观摩活动的示范效应，推动整个烟草行业在终端建设方面的进步和发展。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观摩活动目的和意义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https://d.book118.com/968047112053006046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2024-09-27T06:13:04.648</cp:lastPrinted>
  <dcterms:created xsi:type="dcterms:W3CDTF">2024-09-26T22:13:04Z</dcterms:created>
  <dcterms:modified xsi:type="dcterms:W3CDTF">2024-09-26T22:13:06Z</dcterms:modified>
</cp:coreProperties>
</file>