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8A37B1B-34F0-4143-80A9-C7F813CC1D0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722C2-A140-46E8-9D7D-7335E3C4C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20753-4514-4B91-AE86-21865D26F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4692E-F033-4D04-82E9-DCFFD85DE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C316E2-1EF4-437C-ACDD-090B9675F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AF2FCD-0406-477A-B787-707D1B211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D07E29-211C-41B2-8B7D-305ED387E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8AA02E-EE07-4642-86C0-9599585A6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C2C7FD-3C1E-46E8-A833-4BADEF9D3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E322BE-B14B-4481-8A35-D16885A29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5547E-974F-476E-8FE6-803B9BA1D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EC2FD-D29F-4197-A713-0FBCA4F7B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A8F6551-F213-4D31-BCFD-3B4265C9B04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FB56833-BAD8-47CB-AE25-74538443CD6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50006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企业礼仪培训的市场需求和行业发展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企业礼仪培训的市场需求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企业礼仪培训的行业发展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企业礼仪培训的核心内容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企业礼仪培训是提升员工形象和专业素养的重要途径。通过培训，员工可以学习如何处理客户关系、进行商务谈判以及提高团队协作能力。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企业礼仪对企业发展的影响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良好的企业礼仪可以提升企业的品牌形象和声誉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品牌形象和声誉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优秀的企业礼仪有助于提高员工的工作效率和满意度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员工工作效率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礼仪规范和礼节知识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商务礼仪和跨文化交流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沟通技巧和形象管理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线下讲座和训练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互动性强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现场感受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个性化指导和实践演练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实用性强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线上培训课程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灵活性高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易于实施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企业礼仪培训的市场需求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市场需求分析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提升企业形象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企业对员工礼仪素养的重视日益增加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礼仪培训提升竞争力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行业竞争激烈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需求群体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提升领导力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企业高管和管理人员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融入职场文化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初入职场学习礼仪的新人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增加客户满意度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销售团队和客户服务人员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各类礼仪培训课程层出不穷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专业化培训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市场竞争情况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企业礼仪培训机构日益增多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提供更多选择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竞争加剧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市场发展趋势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未来，企业礼仪培训将更趋个性化定制，以满足不同企业的需求。同时，礼仪培训内容将不断更新，紧跟时代潮流，保持领先地位。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企业礼仪培训是提升企业形象和员工素养的重要途径。通过培训，员工可以更好地代表企业，增加客户满意度，提升竞争力。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企业礼仪培训的行业发展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企业礼仪培训的行业发展历程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企业礼仪培训行业起步较早，起初主要关注礼仪礼节的传授和培训。随着社会的发展，行业规模逐渐扩大，服务范围不断拓展，逐渐注重专业化和个性化培训。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行业发展现状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优质培训资源得到更多关注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激烈竞争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整体发展态势良好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稳步增长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行业发展趋势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向更专业领域延伸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垂直领域拓展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提升行业整体形象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标准规范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注重评估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实际应用效果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行业未来展望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重要组成部分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企业员工培训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礼仪规范培训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企业礼仪培训行业发展潜力巨大，未来可能会与其他领域合作，提供更加全面的培训服务。随着行业规范的提升和标准化，企业礼仪培训将更好地满足市场需求，为企业发展提供更多支持。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企业礼仪培训的核心内容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礼仪规范和礼仪知识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深入探讨各种场合的礼仪规范和重要性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礼仪常识及概念解析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区分商务和社交场合的礼仪要求，并灵活应对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商务礼仪和社交礼仪的区别与应用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学习礼貌用语和仪表的重要性及应用技巧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礼貌用语和仪容仪表的讲解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https://d.book118.com/968050006011006050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137</Paragraphs>
  <Slides>22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企业礼仪培训的市场需求和行业发展</vt:lpstr>
      <vt:lpstr>目录</vt:lpstr>
      <vt:lpstr>第1章 企业礼仪培训的重要性</vt:lpstr>
      <vt:lpstr>企业礼仪培训概述</vt:lpstr>
      <vt:lpstr>企业礼仪对企业发展的影响</vt:lpstr>
      <vt:lpstr>企业礼仪培训的内容</vt:lpstr>
      <vt:lpstr>企业礼仪培训的方式</vt:lpstr>
      <vt:lpstr>第2章 企业礼仪培训的市场需求</vt:lpstr>
      <vt:lpstr>市场需求分析</vt:lpstr>
      <vt:lpstr>需求群体</vt:lpstr>
      <vt:lpstr>市场竞争情况</vt:lpstr>
      <vt:lpstr>市场发展趋势</vt:lpstr>
      <vt:lpstr> </vt:lpstr>
      <vt:lpstr>第3章 企业礼仪培训的行业发展</vt:lpstr>
      <vt:lpstr> </vt:lpstr>
      <vt:lpstr>行业发展现状</vt:lpstr>
      <vt:lpstr>行业发展趋势</vt:lpstr>
      <vt:lpstr>行业未来展望</vt:lpstr>
      <vt:lpstr>总结</vt:lpstr>
      <vt:lpstr>第4章 企业礼仪培训的核心内容</vt:lpstr>
      <vt:lpstr>礼仪规范和礼仪知识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2024-09-29T15:11:09.992</cp:lastPrinted>
  <dcterms:created xsi:type="dcterms:W3CDTF">2024-09-29T07:11:10Z</dcterms:created>
  <dcterms:modified xsi:type="dcterms:W3CDTF">2024-09-29T07:11:12Z</dcterms:modified>
</cp:coreProperties>
</file>