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90AC3-AF07-4A02-93D8-23F7DDB42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75C26-FFAA-460E-98E5-F9FE7B578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D66EC-9040-4A68-9544-8CB13157E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029C7-DA23-43DE-AF0F-8832924DA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ECF2B6-F7DF-4E2C-9560-7BC50DE0D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C6FBC2-F914-463F-9418-8675471B9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18AFEB-D469-47B2-905F-65C880A1C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75ADA-EAB2-44B6-9211-9D0627CBA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FA6CD6-416C-4DF3-8DD7-6FE596D55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14C9D-2FB6-4B1E-8BA8-79155F102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5D7D7-831D-420F-9EC9-36B528010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50010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设备管理制度的组织架构和责任分工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考核与奖惩机制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通过建立完善的设备管理制度，明确各级管理人员和操作人员的职责，确保设备安全、稳定、高效运行。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随着企业规模的扩大和技术的不断进步，设备数量不断增加，管理难度也随之提高，需要更加专业的设备管理制度来支撑。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提高设备管理水平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设备是企业生产的重要组成部分，设备管理制度的完善与否直接关系到生产安全。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通过规范的设备管理制度，可以确保设备的正常运行，减少故障率，提高设备运行效率。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降低企业运营成本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合理的设备管理制度可以延长设备使用寿命，减少维修和更换成本，从而降低企业运营成本。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组织架构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负责公司设备管理制度的制定、执行和监督，确保设备安全、高效运行。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设备管理部门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负责设备的日常管理、维护和保养，确保设备处于良好状态。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负责设备采购、验收和入库管理，确保设备质量和供应及时。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设备管理部门设置及职责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设备使用部门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负责设备的正确使用、日常维护和保养，确保设备安全、稳定运行。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设备操作员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熟悉设备操作规程，严格按照规定操作设备，确保设备正常运行。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设备维护员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负责设备的定期维护、保养和检修，确保设备性能良好。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设备使用部门设置及职责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设备技术支持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提供设备技术指导和支持，协助解决设备使用过程中的技术问题。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负责设备的维修、保养和技术支持，确保设备故障及时得到处理。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具备专业的设备维修技能，负责设备的故障诊断和维修工作。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设备维修部门设置及职责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财务部门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负责设备采购、维修等费用的预算和核算，确保设备管理经济合理。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人力资源部门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负责设备管理人员的招聘、培训和考核，提高设备管理队伍素质。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安全生产部门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负责设备安全生产的监督和管理，确保设备使用符合安全规定。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8310" r="1831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其他相关部门设置及职责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责任分工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负责设备采购计划的制定、市场调查、供应商选择、采购合同谈判和签订等。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技术部门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提供技术支持，参与设备技术规格的制定、技术评审和验收等。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财务部门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负责设备采购预算的制定和审核，以及采购资金的支付和管理。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设备采购责任分工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负责设备的日常操作、使用记录、故障报修和安全管理等。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使用部门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提供设备维修服务，包括定期巡检、预防性维护、紧急维修等。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维修部门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负责设备管理制度的制定和执行，监督设备使用情况，协调相关部门之间的合作。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管理部门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设备使用责任分工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负责设备的定期保养、维修和更换易损件等，确保设备处于良好状态。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维修部门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参与设备的日常保养和简单维护，及时报修设备故障。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使用部门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制定设备维护保养计划和标准，监督执行情况，评估维护效果。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管理部门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设备维护保养责任分工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https://d.book118.com/968050010036006034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2024-09-12T14:15:20.355</cp:lastPrinted>
  <dcterms:created xsi:type="dcterms:W3CDTF">2024-09-12T06:15:20Z</dcterms:created>
  <dcterms:modified xsi:type="dcterms:W3CDTF">2024-09-12T06:15:22Z</dcterms:modified>
</cp:coreProperties>
</file>